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2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9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10.xml" ContentType="application/vnd.openxmlformats-officedocument.presentationml.notesSlide+xml"/>
  <Override PartName="/ppt/tags/tag8.xml" ContentType="application/vnd.openxmlformats-officedocument.presentationml.tags+xml"/>
  <Override PartName="/ppt/notesSlides/notesSlide11.xml" ContentType="application/vnd.openxmlformats-officedocument.presentationml.notesSlide+xml"/>
  <Override PartName="/ppt/tags/tag9.xml" ContentType="application/vnd.openxmlformats-officedocument.presentationml.tags+xml"/>
  <Override PartName="/ppt/notesSlides/notesSlide12.xml" ContentType="application/vnd.openxmlformats-officedocument.presentationml.notesSlide+xml"/>
  <Override PartName="/ppt/tags/tag10.xml" ContentType="application/vnd.openxmlformats-officedocument.presentationml.tags+xml"/>
  <Override PartName="/ppt/notesSlides/notesSlide13.xml" ContentType="application/vnd.openxmlformats-officedocument.presentationml.notesSlide+xml"/>
  <Override PartName="/ppt/tags/tag11.xml" ContentType="application/vnd.openxmlformats-officedocument.presentationml.tags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9" r:id="rId2"/>
  </p:sldMasterIdLst>
  <p:notesMasterIdLst>
    <p:notesMasterId r:id="rId18"/>
  </p:notesMasterIdLst>
  <p:handoutMasterIdLst>
    <p:handoutMasterId r:id="rId19"/>
  </p:handoutMasterIdLst>
  <p:sldIdLst>
    <p:sldId id="258" r:id="rId3"/>
    <p:sldId id="289" r:id="rId4"/>
    <p:sldId id="259" r:id="rId5"/>
    <p:sldId id="311" r:id="rId6"/>
    <p:sldId id="383" r:id="rId7"/>
    <p:sldId id="384" r:id="rId8"/>
    <p:sldId id="414" r:id="rId9"/>
    <p:sldId id="264" r:id="rId10"/>
    <p:sldId id="327" r:id="rId11"/>
    <p:sldId id="387" r:id="rId12"/>
    <p:sldId id="389" r:id="rId13"/>
    <p:sldId id="415" r:id="rId14"/>
    <p:sldId id="423" r:id="rId15"/>
    <p:sldId id="390" r:id="rId16"/>
    <p:sldId id="325" r:id="rId17"/>
  </p:sldIdLst>
  <p:sldSz cx="12192000" cy="6858000"/>
  <p:notesSz cx="6858000" cy="9144000"/>
  <p:custDataLst>
    <p:tags r:id="rId2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79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648" userDrawn="1">
          <p15:clr>
            <a:srgbClr val="A4A3A4"/>
          </p15:clr>
        </p15:guide>
        <p15:guide id="4" orient="horz" pos="750" userDrawn="1">
          <p15:clr>
            <a:srgbClr val="A4A3A4"/>
          </p15:clr>
        </p15:guide>
        <p15:guide id="5" orient="horz" pos="3941" userDrawn="1">
          <p15:clr>
            <a:srgbClr val="A4A3A4"/>
          </p15:clr>
        </p15:guide>
        <p15:guide id="6" orient="horz" pos="384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4EE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649" autoAdjust="0"/>
    <p:restoredTop sz="97919" autoAdjust="0"/>
  </p:normalViewPr>
  <p:slideViewPr>
    <p:cSldViewPr snapToGrid="0" showGuides="1">
      <p:cViewPr varScale="1">
        <p:scale>
          <a:sx n="83" d="100"/>
          <a:sy n="83" d="100"/>
        </p:scale>
        <p:origin x="68" y="360"/>
      </p:cViewPr>
      <p:guideLst>
        <p:guide pos="379"/>
        <p:guide pos="3840"/>
        <p:guide orient="horz" pos="648"/>
        <p:guide orient="horz" pos="750"/>
        <p:guide orient="horz" pos="3941"/>
        <p:guide orient="horz" pos="3841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思源黑体 CN Regular"/>
              <a:cs typeface="思源黑体 CN Regular" panose="020B0500000000000000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思源黑体 CN Regular"/>
                <a:cs typeface="思源黑体 CN Regular" panose="020B0500000000000000" charset="-122"/>
              </a:rPr>
              <a:t>2024/11/14</a:t>
            </a:fld>
            <a:endParaRPr lang="zh-CN" altLang="en-US">
              <a:latin typeface="思源黑体 CN Regular"/>
              <a:cs typeface="思源黑体 CN Regular" panose="020B0500000000000000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思源黑体 CN Regular"/>
              <a:cs typeface="思源黑体 CN Regular" panose="020B0500000000000000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思源黑体 CN Regular"/>
                <a:cs typeface="思源黑体 CN Regular" panose="020B0500000000000000" charset="-122"/>
              </a:rPr>
              <a:t>‹#›</a:t>
            </a:fld>
            <a:endParaRPr lang="zh-CN" altLang="en-US">
              <a:latin typeface="思源黑体 CN Regular"/>
              <a:cs typeface="思源黑体 CN Regular" panose="020B050000000000000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思源黑体 CN Regular"/>
                <a:cs typeface="思源黑体 CN Regular" panose="020B0500000000000000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思源黑体 CN Regular"/>
                <a:cs typeface="思源黑体 CN Regular" panose="020B0500000000000000" charset="-122"/>
              </a:defRPr>
            </a:lvl1pPr>
          </a:lstStyle>
          <a:p>
            <a:fld id="{8AD67BAD-94D6-41FB-918A-8A097AF51BD4}" type="datetimeFigureOut">
              <a:rPr lang="zh-CN" altLang="en-US" smtClean="0"/>
              <a:t>2024/11/14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思源黑体 CN Regular"/>
                <a:cs typeface="思源黑体 CN Regular" panose="020B0500000000000000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思源黑体 CN Regular"/>
                <a:cs typeface="思源黑体 CN Regular" panose="020B0500000000000000" charset="-122"/>
              </a:defRPr>
            </a:lvl1pPr>
          </a:lstStyle>
          <a:p>
            <a:fld id="{EC3CA740-E0CF-4BD2-B7AF-95FFD42854B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思源黑体 CN Regular"/>
        <a:ea typeface="+mn-ea"/>
        <a:cs typeface="思源黑体 CN Regular" panose="020B0500000000000000" charset="-122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思源黑体 CN Regular"/>
        <a:ea typeface="+mn-ea"/>
        <a:cs typeface="思源黑体 CN Regular" panose="020B0500000000000000" charset="-122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思源黑体 CN Regular"/>
        <a:ea typeface="+mn-ea"/>
        <a:cs typeface="思源黑体 CN Regular" panose="020B0500000000000000" charset="-122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思源黑体 CN Regular"/>
        <a:ea typeface="+mn-ea"/>
        <a:cs typeface="思源黑体 CN Regular" panose="020B0500000000000000" charset="-122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思源黑体 CN Regular"/>
        <a:ea typeface="+mn-ea"/>
        <a:cs typeface="思源黑体 CN Regular" panose="020B0500000000000000" charset="-122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hangye/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图片占位符 9"/>
          <p:cNvSpPr>
            <a:spLocks noGrp="1"/>
          </p:cNvSpPr>
          <p:nvPr>
            <p:ph type="pic" sz="quarter" idx="10"/>
          </p:nvPr>
        </p:nvSpPr>
        <p:spPr>
          <a:xfrm>
            <a:off x="869097" y="1479051"/>
            <a:ext cx="10251151" cy="1266092"/>
          </a:xfrm>
          <a:custGeom>
            <a:avLst/>
            <a:gdLst>
              <a:gd name="connsiteX0" fmla="*/ 128964 w 10251151"/>
              <a:gd name="connsiteY0" fmla="*/ 0 h 1266092"/>
              <a:gd name="connsiteX1" fmla="*/ 10122187 w 10251151"/>
              <a:gd name="connsiteY1" fmla="*/ 0 h 1266092"/>
              <a:gd name="connsiteX2" fmla="*/ 10251151 w 10251151"/>
              <a:gd name="connsiteY2" fmla="*/ 128964 h 1266092"/>
              <a:gd name="connsiteX3" fmla="*/ 10251151 w 10251151"/>
              <a:gd name="connsiteY3" fmla="*/ 1137128 h 1266092"/>
              <a:gd name="connsiteX4" fmla="*/ 10122187 w 10251151"/>
              <a:gd name="connsiteY4" fmla="*/ 1266092 h 1266092"/>
              <a:gd name="connsiteX5" fmla="*/ 128964 w 10251151"/>
              <a:gd name="connsiteY5" fmla="*/ 1266092 h 1266092"/>
              <a:gd name="connsiteX6" fmla="*/ 0 w 10251151"/>
              <a:gd name="connsiteY6" fmla="*/ 1137128 h 1266092"/>
              <a:gd name="connsiteX7" fmla="*/ 0 w 10251151"/>
              <a:gd name="connsiteY7" fmla="*/ 128964 h 1266092"/>
              <a:gd name="connsiteX8" fmla="*/ 128964 w 10251151"/>
              <a:gd name="connsiteY8" fmla="*/ 0 h 1266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251151" h="1266092">
                <a:moveTo>
                  <a:pt x="128964" y="0"/>
                </a:moveTo>
                <a:lnTo>
                  <a:pt x="10122187" y="0"/>
                </a:lnTo>
                <a:cubicBezTo>
                  <a:pt x="10193412" y="0"/>
                  <a:pt x="10251151" y="57739"/>
                  <a:pt x="10251151" y="128964"/>
                </a:cubicBezTo>
                <a:lnTo>
                  <a:pt x="10251151" y="1137128"/>
                </a:lnTo>
                <a:cubicBezTo>
                  <a:pt x="10251151" y="1208353"/>
                  <a:pt x="10193412" y="1266092"/>
                  <a:pt x="10122187" y="1266092"/>
                </a:cubicBezTo>
                <a:lnTo>
                  <a:pt x="128964" y="1266092"/>
                </a:lnTo>
                <a:cubicBezTo>
                  <a:pt x="57739" y="1266092"/>
                  <a:pt x="0" y="1208353"/>
                  <a:pt x="0" y="1137128"/>
                </a:cubicBezTo>
                <a:lnTo>
                  <a:pt x="0" y="128964"/>
                </a:lnTo>
                <a:cubicBezTo>
                  <a:pt x="0" y="57739"/>
                  <a:pt x="57739" y="0"/>
                  <a:pt x="12896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  <p:transition/>
  <p:hf sldNum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  <p:hf sldNum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1944914" y="1629122"/>
            <a:ext cx="8302172" cy="3599758"/>
            <a:chOff x="2380330" y="1817915"/>
            <a:chExt cx="7431340" cy="3222172"/>
          </a:xfrm>
          <a:gradFill flip="none" rotWithShape="1">
            <a:gsLst>
              <a:gs pos="0">
                <a:schemeClr val="bg1">
                  <a:alpha val="8000"/>
                </a:schemeClr>
              </a:gs>
              <a:gs pos="74000">
                <a:schemeClr val="bg1">
                  <a:alpha val="0"/>
                </a:schemeClr>
              </a:gs>
            </a:gsLst>
            <a:lin ang="5400000" scaled="1"/>
          </a:gradFill>
        </p:grpSpPr>
        <p:sp>
          <p:nvSpPr>
            <p:cNvPr id="4" name="Freeform: Shape 3"/>
            <p:cNvSpPr/>
            <p:nvPr/>
          </p:nvSpPr>
          <p:spPr>
            <a:xfrm>
              <a:off x="4484914" y="1817915"/>
              <a:ext cx="3222172" cy="3222172"/>
            </a:xfrm>
            <a:custGeom>
              <a:avLst/>
              <a:gdLst>
                <a:gd name="connsiteX0" fmla="*/ 1961310 w 3922620"/>
                <a:gd name="connsiteY0" fmla="*/ 895129 h 3922620"/>
                <a:gd name="connsiteX1" fmla="*/ 895129 w 3922620"/>
                <a:gd name="connsiteY1" fmla="*/ 1961310 h 3922620"/>
                <a:gd name="connsiteX2" fmla="*/ 1961310 w 3922620"/>
                <a:gd name="connsiteY2" fmla="*/ 3027491 h 3922620"/>
                <a:gd name="connsiteX3" fmla="*/ 3027491 w 3922620"/>
                <a:gd name="connsiteY3" fmla="*/ 1961310 h 3922620"/>
                <a:gd name="connsiteX4" fmla="*/ 1961310 w 3922620"/>
                <a:gd name="connsiteY4" fmla="*/ 895129 h 3922620"/>
                <a:gd name="connsiteX5" fmla="*/ 1961310 w 3922620"/>
                <a:gd name="connsiteY5" fmla="*/ 0 h 3922620"/>
                <a:gd name="connsiteX6" fmla="*/ 3922620 w 3922620"/>
                <a:gd name="connsiteY6" fmla="*/ 1961310 h 3922620"/>
                <a:gd name="connsiteX7" fmla="*/ 1961310 w 3922620"/>
                <a:gd name="connsiteY7" fmla="*/ 3922620 h 3922620"/>
                <a:gd name="connsiteX8" fmla="*/ 0 w 3922620"/>
                <a:gd name="connsiteY8" fmla="*/ 1961310 h 3922620"/>
                <a:gd name="connsiteX9" fmla="*/ 1961310 w 3922620"/>
                <a:gd name="connsiteY9" fmla="*/ 0 h 3922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22620" h="3922620">
                  <a:moveTo>
                    <a:pt x="1961310" y="895129"/>
                  </a:moveTo>
                  <a:cubicBezTo>
                    <a:pt x="1372474" y="895129"/>
                    <a:pt x="895129" y="1372474"/>
                    <a:pt x="895129" y="1961310"/>
                  </a:cubicBezTo>
                  <a:cubicBezTo>
                    <a:pt x="895129" y="2550146"/>
                    <a:pt x="1372474" y="3027491"/>
                    <a:pt x="1961310" y="3027491"/>
                  </a:cubicBezTo>
                  <a:cubicBezTo>
                    <a:pt x="2550146" y="3027491"/>
                    <a:pt x="3027491" y="2550146"/>
                    <a:pt x="3027491" y="1961310"/>
                  </a:cubicBezTo>
                  <a:cubicBezTo>
                    <a:pt x="3027491" y="1372474"/>
                    <a:pt x="2550146" y="895129"/>
                    <a:pt x="1961310" y="895129"/>
                  </a:cubicBezTo>
                  <a:close/>
                  <a:moveTo>
                    <a:pt x="1961310" y="0"/>
                  </a:moveTo>
                  <a:cubicBezTo>
                    <a:pt x="3044512" y="0"/>
                    <a:pt x="3922620" y="878108"/>
                    <a:pt x="3922620" y="1961310"/>
                  </a:cubicBezTo>
                  <a:cubicBezTo>
                    <a:pt x="3922620" y="3044512"/>
                    <a:pt x="3044512" y="3922620"/>
                    <a:pt x="1961310" y="3922620"/>
                  </a:cubicBezTo>
                  <a:cubicBezTo>
                    <a:pt x="878108" y="3922620"/>
                    <a:pt x="0" y="3044512"/>
                    <a:pt x="0" y="1961310"/>
                  </a:cubicBezTo>
                  <a:cubicBezTo>
                    <a:pt x="0" y="878108"/>
                    <a:pt x="878108" y="0"/>
                    <a:pt x="1961310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ea typeface="思源黑体 CN Regular"/>
                <a:cs typeface="思源黑体 CN Regular" panose="020B0500000000000000" charset="-122"/>
              </a:endParaRPr>
            </a:p>
          </p:txBody>
        </p:sp>
        <p:sp>
          <p:nvSpPr>
            <p:cNvPr id="5" name="Freeform: Shape 4"/>
            <p:cNvSpPr/>
            <p:nvPr/>
          </p:nvSpPr>
          <p:spPr>
            <a:xfrm>
              <a:off x="7946582" y="2496457"/>
              <a:ext cx="1865088" cy="1865088"/>
            </a:xfrm>
            <a:custGeom>
              <a:avLst/>
              <a:gdLst>
                <a:gd name="connsiteX0" fmla="*/ 1961310 w 3922620"/>
                <a:gd name="connsiteY0" fmla="*/ 895129 h 3922620"/>
                <a:gd name="connsiteX1" fmla="*/ 895129 w 3922620"/>
                <a:gd name="connsiteY1" fmla="*/ 1961310 h 3922620"/>
                <a:gd name="connsiteX2" fmla="*/ 1961310 w 3922620"/>
                <a:gd name="connsiteY2" fmla="*/ 3027491 h 3922620"/>
                <a:gd name="connsiteX3" fmla="*/ 3027491 w 3922620"/>
                <a:gd name="connsiteY3" fmla="*/ 1961310 h 3922620"/>
                <a:gd name="connsiteX4" fmla="*/ 1961310 w 3922620"/>
                <a:gd name="connsiteY4" fmla="*/ 895129 h 3922620"/>
                <a:gd name="connsiteX5" fmla="*/ 1961310 w 3922620"/>
                <a:gd name="connsiteY5" fmla="*/ 0 h 3922620"/>
                <a:gd name="connsiteX6" fmla="*/ 3922620 w 3922620"/>
                <a:gd name="connsiteY6" fmla="*/ 1961310 h 3922620"/>
                <a:gd name="connsiteX7" fmla="*/ 1961310 w 3922620"/>
                <a:gd name="connsiteY7" fmla="*/ 3922620 h 3922620"/>
                <a:gd name="connsiteX8" fmla="*/ 0 w 3922620"/>
                <a:gd name="connsiteY8" fmla="*/ 1961310 h 3922620"/>
                <a:gd name="connsiteX9" fmla="*/ 1961310 w 3922620"/>
                <a:gd name="connsiteY9" fmla="*/ 0 h 3922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22620" h="3922620">
                  <a:moveTo>
                    <a:pt x="1961310" y="895129"/>
                  </a:moveTo>
                  <a:cubicBezTo>
                    <a:pt x="1372474" y="895129"/>
                    <a:pt x="895129" y="1372474"/>
                    <a:pt x="895129" y="1961310"/>
                  </a:cubicBezTo>
                  <a:cubicBezTo>
                    <a:pt x="895129" y="2550146"/>
                    <a:pt x="1372474" y="3027491"/>
                    <a:pt x="1961310" y="3027491"/>
                  </a:cubicBezTo>
                  <a:cubicBezTo>
                    <a:pt x="2550146" y="3027491"/>
                    <a:pt x="3027491" y="2550146"/>
                    <a:pt x="3027491" y="1961310"/>
                  </a:cubicBezTo>
                  <a:cubicBezTo>
                    <a:pt x="3027491" y="1372474"/>
                    <a:pt x="2550146" y="895129"/>
                    <a:pt x="1961310" y="895129"/>
                  </a:cubicBezTo>
                  <a:close/>
                  <a:moveTo>
                    <a:pt x="1961310" y="0"/>
                  </a:moveTo>
                  <a:cubicBezTo>
                    <a:pt x="3044512" y="0"/>
                    <a:pt x="3922620" y="878108"/>
                    <a:pt x="3922620" y="1961310"/>
                  </a:cubicBezTo>
                  <a:cubicBezTo>
                    <a:pt x="3922620" y="3044512"/>
                    <a:pt x="3044512" y="3922620"/>
                    <a:pt x="1961310" y="3922620"/>
                  </a:cubicBezTo>
                  <a:cubicBezTo>
                    <a:pt x="878108" y="3922620"/>
                    <a:pt x="0" y="3044512"/>
                    <a:pt x="0" y="1961310"/>
                  </a:cubicBezTo>
                  <a:cubicBezTo>
                    <a:pt x="0" y="878108"/>
                    <a:pt x="878108" y="0"/>
                    <a:pt x="1961310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ea typeface="思源黑体 CN Regular"/>
                <a:cs typeface="思源黑体 CN Regular" panose="020B0500000000000000" charset="-122"/>
              </a:endParaRPr>
            </a:p>
          </p:txBody>
        </p:sp>
        <p:sp>
          <p:nvSpPr>
            <p:cNvPr id="6" name="Freeform: Shape 5"/>
            <p:cNvSpPr/>
            <p:nvPr/>
          </p:nvSpPr>
          <p:spPr>
            <a:xfrm>
              <a:off x="2380330" y="2496457"/>
              <a:ext cx="1865088" cy="1865088"/>
            </a:xfrm>
            <a:custGeom>
              <a:avLst/>
              <a:gdLst>
                <a:gd name="connsiteX0" fmla="*/ 1961310 w 3922620"/>
                <a:gd name="connsiteY0" fmla="*/ 895129 h 3922620"/>
                <a:gd name="connsiteX1" fmla="*/ 895129 w 3922620"/>
                <a:gd name="connsiteY1" fmla="*/ 1961310 h 3922620"/>
                <a:gd name="connsiteX2" fmla="*/ 1961310 w 3922620"/>
                <a:gd name="connsiteY2" fmla="*/ 3027491 h 3922620"/>
                <a:gd name="connsiteX3" fmla="*/ 3027491 w 3922620"/>
                <a:gd name="connsiteY3" fmla="*/ 1961310 h 3922620"/>
                <a:gd name="connsiteX4" fmla="*/ 1961310 w 3922620"/>
                <a:gd name="connsiteY4" fmla="*/ 895129 h 3922620"/>
                <a:gd name="connsiteX5" fmla="*/ 1961310 w 3922620"/>
                <a:gd name="connsiteY5" fmla="*/ 0 h 3922620"/>
                <a:gd name="connsiteX6" fmla="*/ 3922620 w 3922620"/>
                <a:gd name="connsiteY6" fmla="*/ 1961310 h 3922620"/>
                <a:gd name="connsiteX7" fmla="*/ 1961310 w 3922620"/>
                <a:gd name="connsiteY7" fmla="*/ 3922620 h 3922620"/>
                <a:gd name="connsiteX8" fmla="*/ 0 w 3922620"/>
                <a:gd name="connsiteY8" fmla="*/ 1961310 h 3922620"/>
                <a:gd name="connsiteX9" fmla="*/ 1961310 w 3922620"/>
                <a:gd name="connsiteY9" fmla="*/ 0 h 3922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22620" h="3922620">
                  <a:moveTo>
                    <a:pt x="1961310" y="895129"/>
                  </a:moveTo>
                  <a:cubicBezTo>
                    <a:pt x="1372474" y="895129"/>
                    <a:pt x="895129" y="1372474"/>
                    <a:pt x="895129" y="1961310"/>
                  </a:cubicBezTo>
                  <a:cubicBezTo>
                    <a:pt x="895129" y="2550146"/>
                    <a:pt x="1372474" y="3027491"/>
                    <a:pt x="1961310" y="3027491"/>
                  </a:cubicBezTo>
                  <a:cubicBezTo>
                    <a:pt x="2550146" y="3027491"/>
                    <a:pt x="3027491" y="2550146"/>
                    <a:pt x="3027491" y="1961310"/>
                  </a:cubicBezTo>
                  <a:cubicBezTo>
                    <a:pt x="3027491" y="1372474"/>
                    <a:pt x="2550146" y="895129"/>
                    <a:pt x="1961310" y="895129"/>
                  </a:cubicBezTo>
                  <a:close/>
                  <a:moveTo>
                    <a:pt x="1961310" y="0"/>
                  </a:moveTo>
                  <a:cubicBezTo>
                    <a:pt x="3044512" y="0"/>
                    <a:pt x="3922620" y="878108"/>
                    <a:pt x="3922620" y="1961310"/>
                  </a:cubicBezTo>
                  <a:cubicBezTo>
                    <a:pt x="3922620" y="3044512"/>
                    <a:pt x="3044512" y="3922620"/>
                    <a:pt x="1961310" y="3922620"/>
                  </a:cubicBezTo>
                  <a:cubicBezTo>
                    <a:pt x="878108" y="3922620"/>
                    <a:pt x="0" y="3044512"/>
                    <a:pt x="0" y="1961310"/>
                  </a:cubicBezTo>
                  <a:cubicBezTo>
                    <a:pt x="0" y="878108"/>
                    <a:pt x="878108" y="0"/>
                    <a:pt x="1961310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ea typeface="思源黑体 CN Regular"/>
                <a:cs typeface="思源黑体 CN Regular" panose="020B0500000000000000" charset="-122"/>
              </a:endParaRPr>
            </a:p>
          </p:txBody>
        </p:sp>
      </p:grpSp>
    </p:spTree>
  </p:cSld>
  <p:clrMapOvr>
    <a:masterClrMapping/>
  </p:clrMapOvr>
  <p:transition spd="slow">
    <p:fade/>
  </p:transition>
  <p:hf sldNum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8127999" cy="6858000"/>
          </a:xfrm>
          <a:custGeom>
            <a:avLst/>
            <a:gdLst>
              <a:gd name="connsiteX0" fmla="*/ 0 w 8127999"/>
              <a:gd name="connsiteY0" fmla="*/ 0 h 6858000"/>
              <a:gd name="connsiteX1" fmla="*/ 8127999 w 8127999"/>
              <a:gd name="connsiteY1" fmla="*/ 0 h 6858000"/>
              <a:gd name="connsiteX2" fmla="*/ 8127999 w 8127999"/>
              <a:gd name="connsiteY2" fmla="*/ 2665499 h 6858000"/>
              <a:gd name="connsiteX3" fmla="*/ 8123242 w 8127999"/>
              <a:gd name="connsiteY3" fmla="*/ 2720287 h 6858000"/>
              <a:gd name="connsiteX4" fmla="*/ 7848781 w 8127999"/>
              <a:gd name="connsiteY4" fmla="*/ 3039000 h 6858000"/>
              <a:gd name="connsiteX5" fmla="*/ 7830599 w 8127999"/>
              <a:gd name="connsiteY5" fmla="*/ 3058302 h 6858000"/>
              <a:gd name="connsiteX6" fmla="*/ 7790843 w 8127999"/>
              <a:gd name="connsiteY6" fmla="*/ 3091104 h 6858000"/>
              <a:gd name="connsiteX7" fmla="*/ 7650881 w 8127999"/>
              <a:gd name="connsiteY7" fmla="*/ 3428999 h 6858000"/>
              <a:gd name="connsiteX8" fmla="*/ 7790843 w 8127999"/>
              <a:gd name="connsiteY8" fmla="*/ 3766895 h 6858000"/>
              <a:gd name="connsiteX9" fmla="*/ 7794758 w 8127999"/>
              <a:gd name="connsiteY9" fmla="*/ 3770126 h 6858000"/>
              <a:gd name="connsiteX10" fmla="*/ 7848782 w 8127999"/>
              <a:gd name="connsiteY10" fmla="*/ 3827475 h 6858000"/>
              <a:gd name="connsiteX11" fmla="*/ 8123243 w 8127999"/>
              <a:gd name="connsiteY11" fmla="*/ 4146188 h 6858000"/>
              <a:gd name="connsiteX12" fmla="*/ 8127999 w 8127999"/>
              <a:gd name="connsiteY12" fmla="*/ 4200964 h 6858000"/>
              <a:gd name="connsiteX13" fmla="*/ 8127999 w 8127999"/>
              <a:gd name="connsiteY13" fmla="*/ 6858000 h 6858000"/>
              <a:gd name="connsiteX14" fmla="*/ 0 w 8127999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8127999" h="6858000">
                <a:moveTo>
                  <a:pt x="0" y="0"/>
                </a:moveTo>
                <a:lnTo>
                  <a:pt x="8127999" y="0"/>
                </a:lnTo>
                <a:lnTo>
                  <a:pt x="8127999" y="2665499"/>
                </a:lnTo>
                <a:lnTo>
                  <a:pt x="8123242" y="2720287"/>
                </a:lnTo>
                <a:cubicBezTo>
                  <a:pt x="8091814" y="2891941"/>
                  <a:pt x="7961966" y="2936833"/>
                  <a:pt x="7848781" y="3039000"/>
                </a:cubicBezTo>
                <a:lnTo>
                  <a:pt x="7830599" y="3058302"/>
                </a:lnTo>
                <a:lnTo>
                  <a:pt x="7790843" y="3091104"/>
                </a:lnTo>
                <a:cubicBezTo>
                  <a:pt x="7704367" y="3177579"/>
                  <a:pt x="7650881" y="3297043"/>
                  <a:pt x="7650881" y="3428999"/>
                </a:cubicBezTo>
                <a:cubicBezTo>
                  <a:pt x="7650881" y="3560956"/>
                  <a:pt x="7704367" y="3680420"/>
                  <a:pt x="7790843" y="3766895"/>
                </a:cubicBezTo>
                <a:lnTo>
                  <a:pt x="7794758" y="3770126"/>
                </a:lnTo>
                <a:lnTo>
                  <a:pt x="7848782" y="3827475"/>
                </a:lnTo>
                <a:cubicBezTo>
                  <a:pt x="7961967" y="3929642"/>
                  <a:pt x="8091815" y="3974535"/>
                  <a:pt x="8123243" y="4146188"/>
                </a:cubicBezTo>
                <a:lnTo>
                  <a:pt x="8127999" y="4200964"/>
                </a:lnTo>
                <a:lnTo>
                  <a:pt x="8127999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 sz="100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/>
              <a:t>Image placeholder</a:t>
            </a:r>
          </a:p>
          <a:p>
            <a:endParaRPr lang="en-US"/>
          </a:p>
        </p:txBody>
      </p:sp>
    </p:spTree>
  </p:cSld>
  <p:clrMapOvr>
    <a:masterClrMapping/>
  </p:clrMapOvr>
  <p:transition spd="slow">
    <p:fade/>
  </p:transition>
  <p:hf sldNum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1307467" y="1398951"/>
            <a:ext cx="4066385" cy="4060098"/>
          </a:xfrm>
          <a:custGeom>
            <a:avLst/>
            <a:gdLst>
              <a:gd name="connsiteX0" fmla="*/ 3248078 w 6496156"/>
              <a:gd name="connsiteY0" fmla="*/ 0 h 6496156"/>
              <a:gd name="connsiteX1" fmla="*/ 6496156 w 6496156"/>
              <a:gd name="connsiteY1" fmla="*/ 3248078 h 6496156"/>
              <a:gd name="connsiteX2" fmla="*/ 3248078 w 6496156"/>
              <a:gd name="connsiteY2" fmla="*/ 6496156 h 6496156"/>
              <a:gd name="connsiteX3" fmla="*/ 0 w 6496156"/>
              <a:gd name="connsiteY3" fmla="*/ 3248078 h 6496156"/>
              <a:gd name="connsiteX4" fmla="*/ 3248078 w 6496156"/>
              <a:gd name="connsiteY4" fmla="*/ 0 h 6496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96156" h="6496156">
                <a:moveTo>
                  <a:pt x="3248078" y="0"/>
                </a:moveTo>
                <a:cubicBezTo>
                  <a:pt x="5041942" y="0"/>
                  <a:pt x="6496156" y="1454214"/>
                  <a:pt x="6496156" y="3248078"/>
                </a:cubicBezTo>
                <a:cubicBezTo>
                  <a:pt x="6496156" y="5041942"/>
                  <a:pt x="5041942" y="6496156"/>
                  <a:pt x="3248078" y="6496156"/>
                </a:cubicBezTo>
                <a:cubicBezTo>
                  <a:pt x="1454214" y="6496156"/>
                  <a:pt x="0" y="5041942"/>
                  <a:pt x="0" y="3248078"/>
                </a:cubicBezTo>
                <a:cubicBezTo>
                  <a:pt x="0" y="1454214"/>
                  <a:pt x="1454214" y="0"/>
                  <a:pt x="324807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17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  <p:hf sldNum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2961403"/>
            <a:ext cx="12192000" cy="3896599"/>
          </a:xfrm>
          <a:custGeom>
            <a:avLst/>
            <a:gdLst>
              <a:gd name="connsiteX0" fmla="*/ 8340950 w 12192000"/>
              <a:gd name="connsiteY0" fmla="*/ 75 h 3896599"/>
              <a:gd name="connsiteX1" fmla="*/ 9521313 w 12192000"/>
              <a:gd name="connsiteY1" fmla="*/ 1178471 h 3896599"/>
              <a:gd name="connsiteX2" fmla="*/ 10458081 w 12192000"/>
              <a:gd name="connsiteY2" fmla="*/ 451130 h 3896599"/>
              <a:gd name="connsiteX3" fmla="*/ 11458514 w 12192000"/>
              <a:gd name="connsiteY3" fmla="*/ 1082853 h 3896599"/>
              <a:gd name="connsiteX4" fmla="*/ 12118341 w 12192000"/>
              <a:gd name="connsiteY4" fmla="*/ 794141 h 3896599"/>
              <a:gd name="connsiteX5" fmla="*/ 12192000 w 12192000"/>
              <a:gd name="connsiteY5" fmla="*/ 726319 h 3896599"/>
              <a:gd name="connsiteX6" fmla="*/ 12192000 w 12192000"/>
              <a:gd name="connsiteY6" fmla="*/ 3896599 h 3896599"/>
              <a:gd name="connsiteX7" fmla="*/ 0 w 12192000"/>
              <a:gd name="connsiteY7" fmla="*/ 3896599 h 3896599"/>
              <a:gd name="connsiteX8" fmla="*/ 0 w 12192000"/>
              <a:gd name="connsiteY8" fmla="*/ 2816502 h 3896599"/>
              <a:gd name="connsiteX9" fmla="*/ 7253 w 12192000"/>
              <a:gd name="connsiteY9" fmla="*/ 2815756 h 3896599"/>
              <a:gd name="connsiteX10" fmla="*/ 1692869 w 12192000"/>
              <a:gd name="connsiteY10" fmla="*/ 2872324 h 3896599"/>
              <a:gd name="connsiteX11" fmla="*/ 2991710 w 12192000"/>
              <a:gd name="connsiteY11" fmla="*/ 3325591 h 3896599"/>
              <a:gd name="connsiteX12" fmla="*/ 4270397 w 12192000"/>
              <a:gd name="connsiteY12" fmla="*/ 2449782 h 3896599"/>
              <a:gd name="connsiteX13" fmla="*/ 5025516 w 12192000"/>
              <a:gd name="connsiteY13" fmla="*/ 2744258 h 3896599"/>
              <a:gd name="connsiteX14" fmla="*/ 6052985 w 12192000"/>
              <a:gd name="connsiteY14" fmla="*/ 1689503 h 3896599"/>
              <a:gd name="connsiteX15" fmla="*/ 6758694 w 12192000"/>
              <a:gd name="connsiteY15" fmla="*/ 2203730 h 3896599"/>
              <a:gd name="connsiteX16" fmla="*/ 8340950 w 12192000"/>
              <a:gd name="connsiteY16" fmla="*/ 75 h 38965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2192000" h="3896599">
                <a:moveTo>
                  <a:pt x="8340950" y="75"/>
                </a:moveTo>
                <a:cubicBezTo>
                  <a:pt x="8679466" y="-10781"/>
                  <a:pt x="9016058" y="1164255"/>
                  <a:pt x="9521313" y="1178471"/>
                </a:cubicBezTo>
                <a:cubicBezTo>
                  <a:pt x="10026568" y="1192687"/>
                  <a:pt x="10165694" y="489926"/>
                  <a:pt x="10458081" y="451130"/>
                </a:cubicBezTo>
                <a:cubicBezTo>
                  <a:pt x="10750468" y="412334"/>
                  <a:pt x="11034744" y="1046678"/>
                  <a:pt x="11458514" y="1082853"/>
                </a:cubicBezTo>
                <a:cubicBezTo>
                  <a:pt x="11736613" y="1106593"/>
                  <a:pt x="11959242" y="937226"/>
                  <a:pt x="12118341" y="794141"/>
                </a:cubicBezTo>
                <a:lnTo>
                  <a:pt x="12192000" y="726319"/>
                </a:lnTo>
                <a:lnTo>
                  <a:pt x="12192000" y="3896599"/>
                </a:lnTo>
                <a:lnTo>
                  <a:pt x="0" y="3896599"/>
                </a:lnTo>
                <a:lnTo>
                  <a:pt x="0" y="2816502"/>
                </a:lnTo>
                <a:lnTo>
                  <a:pt x="7253" y="2815756"/>
                </a:lnTo>
                <a:cubicBezTo>
                  <a:pt x="480540" y="2779713"/>
                  <a:pt x="1230769" y="2800738"/>
                  <a:pt x="1692869" y="2872324"/>
                </a:cubicBezTo>
                <a:cubicBezTo>
                  <a:pt x="2220984" y="2954137"/>
                  <a:pt x="2455442" y="3365535"/>
                  <a:pt x="2991710" y="3325591"/>
                </a:cubicBezTo>
                <a:cubicBezTo>
                  <a:pt x="3527978" y="3285647"/>
                  <a:pt x="3855228" y="2447611"/>
                  <a:pt x="4270397" y="2449782"/>
                </a:cubicBezTo>
                <a:cubicBezTo>
                  <a:pt x="4685562" y="2451953"/>
                  <a:pt x="4606497" y="2733811"/>
                  <a:pt x="5025516" y="2744258"/>
                </a:cubicBezTo>
                <a:cubicBezTo>
                  <a:pt x="5444531" y="2754705"/>
                  <a:pt x="5764121" y="1779591"/>
                  <a:pt x="6052985" y="1689503"/>
                </a:cubicBezTo>
                <a:cubicBezTo>
                  <a:pt x="6341848" y="1599415"/>
                  <a:pt x="6293546" y="2287181"/>
                  <a:pt x="6758694" y="2203730"/>
                </a:cubicBezTo>
                <a:cubicBezTo>
                  <a:pt x="7223842" y="2120279"/>
                  <a:pt x="8002434" y="10931"/>
                  <a:pt x="8340950" y="75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 sz="105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/>
              <a:t>Image placeholder</a:t>
            </a:r>
          </a:p>
          <a:p>
            <a:endParaRPr lang="en-US"/>
          </a:p>
        </p:txBody>
      </p:sp>
    </p:spTree>
  </p:cSld>
  <p:clrMapOvr>
    <a:masterClrMapping/>
  </p:clrMapOvr>
  <p:transition spd="slow">
    <p:fade/>
  </p:transition>
  <p:hf sldNum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6096001" y="0"/>
            <a:ext cx="6096000" cy="6858000"/>
          </a:xfrm>
          <a:prstGeom prst="rect">
            <a:avLst/>
          </a:prstGeom>
          <a:gradFill>
            <a:gsLst>
              <a:gs pos="0">
                <a:srgbClr val="587DDE"/>
              </a:gs>
              <a:gs pos="100000">
                <a:schemeClr val="accent2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ea typeface="思源黑体 CN Regular"/>
              <a:cs typeface="思源黑体 CN Regular" panose="020B0500000000000000" charset="-122"/>
            </a:endParaRP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0" hasCustomPrompt="1"/>
          </p:nvPr>
        </p:nvSpPr>
        <p:spPr>
          <a:xfrm>
            <a:off x="1066800" y="1017639"/>
            <a:ext cx="5029200" cy="482277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 sz="105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/>
              <a:t>Image placeholder</a:t>
            </a:r>
          </a:p>
          <a:p>
            <a:endParaRPr lang="en-US"/>
          </a:p>
        </p:txBody>
      </p:sp>
    </p:spTree>
  </p:cSld>
  <p:clrMapOvr>
    <a:masterClrMapping/>
  </p:clrMapOvr>
  <p:transition spd="slow">
    <p:fade/>
  </p:transition>
  <p:hf sldNum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5782111" y="3517005"/>
            <a:ext cx="627778" cy="626808"/>
          </a:xfrm>
          <a:custGeom>
            <a:avLst/>
            <a:gdLst>
              <a:gd name="connsiteX0" fmla="*/ 501446 w 1002892"/>
              <a:gd name="connsiteY0" fmla="*/ 0 h 1002892"/>
              <a:gd name="connsiteX1" fmla="*/ 1002892 w 1002892"/>
              <a:gd name="connsiteY1" fmla="*/ 501446 h 1002892"/>
              <a:gd name="connsiteX2" fmla="*/ 501446 w 1002892"/>
              <a:gd name="connsiteY2" fmla="*/ 1002892 h 1002892"/>
              <a:gd name="connsiteX3" fmla="*/ 0 w 1002892"/>
              <a:gd name="connsiteY3" fmla="*/ 501446 h 1002892"/>
              <a:gd name="connsiteX4" fmla="*/ 501446 w 1002892"/>
              <a:gd name="connsiteY4" fmla="*/ 0 h 1002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2892" h="1002892">
                <a:moveTo>
                  <a:pt x="501446" y="0"/>
                </a:moveTo>
                <a:cubicBezTo>
                  <a:pt x="778387" y="0"/>
                  <a:pt x="1002892" y="224505"/>
                  <a:pt x="1002892" y="501446"/>
                </a:cubicBezTo>
                <a:cubicBezTo>
                  <a:pt x="1002892" y="778387"/>
                  <a:pt x="778387" y="1002892"/>
                  <a:pt x="501446" y="1002892"/>
                </a:cubicBezTo>
                <a:cubicBezTo>
                  <a:pt x="224505" y="1002892"/>
                  <a:pt x="0" y="778387"/>
                  <a:pt x="0" y="501446"/>
                </a:cubicBezTo>
                <a:cubicBezTo>
                  <a:pt x="0" y="224505"/>
                  <a:pt x="224505" y="0"/>
                  <a:pt x="50144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12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9387275" y="3517005"/>
            <a:ext cx="627778" cy="626808"/>
          </a:xfrm>
          <a:custGeom>
            <a:avLst/>
            <a:gdLst>
              <a:gd name="connsiteX0" fmla="*/ 501446 w 1002892"/>
              <a:gd name="connsiteY0" fmla="*/ 0 h 1002892"/>
              <a:gd name="connsiteX1" fmla="*/ 1002892 w 1002892"/>
              <a:gd name="connsiteY1" fmla="*/ 501446 h 1002892"/>
              <a:gd name="connsiteX2" fmla="*/ 501446 w 1002892"/>
              <a:gd name="connsiteY2" fmla="*/ 1002892 h 1002892"/>
              <a:gd name="connsiteX3" fmla="*/ 0 w 1002892"/>
              <a:gd name="connsiteY3" fmla="*/ 501446 h 1002892"/>
              <a:gd name="connsiteX4" fmla="*/ 501446 w 1002892"/>
              <a:gd name="connsiteY4" fmla="*/ 0 h 1002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2892" h="1002892">
                <a:moveTo>
                  <a:pt x="501446" y="0"/>
                </a:moveTo>
                <a:cubicBezTo>
                  <a:pt x="778387" y="0"/>
                  <a:pt x="1002892" y="224505"/>
                  <a:pt x="1002892" y="501446"/>
                </a:cubicBezTo>
                <a:cubicBezTo>
                  <a:pt x="1002892" y="778387"/>
                  <a:pt x="778387" y="1002892"/>
                  <a:pt x="501446" y="1002892"/>
                </a:cubicBezTo>
                <a:cubicBezTo>
                  <a:pt x="224505" y="1002892"/>
                  <a:pt x="0" y="778387"/>
                  <a:pt x="0" y="501446"/>
                </a:cubicBezTo>
                <a:cubicBezTo>
                  <a:pt x="0" y="224505"/>
                  <a:pt x="224505" y="0"/>
                  <a:pt x="50144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12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2176947" y="3517005"/>
            <a:ext cx="627778" cy="626808"/>
          </a:xfrm>
          <a:custGeom>
            <a:avLst/>
            <a:gdLst>
              <a:gd name="connsiteX0" fmla="*/ 501446 w 1002892"/>
              <a:gd name="connsiteY0" fmla="*/ 0 h 1002892"/>
              <a:gd name="connsiteX1" fmla="*/ 1002892 w 1002892"/>
              <a:gd name="connsiteY1" fmla="*/ 501446 h 1002892"/>
              <a:gd name="connsiteX2" fmla="*/ 501446 w 1002892"/>
              <a:gd name="connsiteY2" fmla="*/ 1002892 h 1002892"/>
              <a:gd name="connsiteX3" fmla="*/ 0 w 1002892"/>
              <a:gd name="connsiteY3" fmla="*/ 501446 h 1002892"/>
              <a:gd name="connsiteX4" fmla="*/ 501446 w 1002892"/>
              <a:gd name="connsiteY4" fmla="*/ 0 h 1002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2892" h="1002892">
                <a:moveTo>
                  <a:pt x="501446" y="0"/>
                </a:moveTo>
                <a:cubicBezTo>
                  <a:pt x="778387" y="0"/>
                  <a:pt x="1002892" y="224505"/>
                  <a:pt x="1002892" y="501446"/>
                </a:cubicBezTo>
                <a:cubicBezTo>
                  <a:pt x="1002892" y="778387"/>
                  <a:pt x="778387" y="1002892"/>
                  <a:pt x="501446" y="1002892"/>
                </a:cubicBezTo>
                <a:cubicBezTo>
                  <a:pt x="224505" y="1002892"/>
                  <a:pt x="0" y="778387"/>
                  <a:pt x="0" y="501446"/>
                </a:cubicBezTo>
                <a:cubicBezTo>
                  <a:pt x="0" y="224505"/>
                  <a:pt x="224505" y="0"/>
                  <a:pt x="50144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12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7" grpId="0"/>
    </p:bldLst>
  </p:timing>
  <p:hf sldNum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6058380" y="350275"/>
            <a:ext cx="5786013" cy="6157451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</p:spPr>
        <p:txBody>
          <a:bodyPr/>
          <a:lstStyle>
            <a:lvl1pPr marL="0" indent="0" algn="ctr">
              <a:buNone/>
              <a:defRPr sz="17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</p:bldLst>
  </p:timing>
  <p:hf sldNum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fade/>
  </p:transition>
  <p:hf sldNum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27F107C-7035-43B2-BBF3-F709E93D8324}" type="datetimeFigureOut">
              <a:rPr lang="zh-CN" altLang="en-US" smtClean="0"/>
              <a:t>2024/11/14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3AE1883-0942-4AA3-9DB2-9C7C3A0314B1}" type="slidenum">
              <a:rPr lang="zh-CN" altLang="en-US" smtClean="0"/>
              <a:t>‹#›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965031" y="3367444"/>
            <a:ext cx="453650" cy="137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0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行业</a:t>
            </a:r>
            <a:r>
              <a:rPr lang="en-US" altLang="zh-CN" sz="10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</a:t>
            </a:r>
            <a:r>
              <a:rPr lang="en-US" altLang="zh-CN" sz="10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http://www.1ppt.com/hangye/</a:t>
            </a:r>
          </a:p>
        </p:txBody>
      </p:sp>
      <p:sp>
        <p:nvSpPr>
          <p:cNvPr id="6" name="TextBox 8"/>
          <p:cNvSpPr txBox="1"/>
          <p:nvPr/>
        </p:nvSpPr>
        <p:spPr>
          <a:xfrm>
            <a:off x="7509627" y="2215277"/>
            <a:ext cx="540060" cy="137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0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行业</a:t>
            </a:r>
            <a:r>
              <a:rPr lang="en-US" altLang="zh-CN" sz="10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PPT</a:t>
            </a:r>
            <a:r>
              <a:rPr lang="zh-CN" altLang="en-US" sz="10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模板</a:t>
            </a:r>
            <a:r>
              <a:rPr lang="en-US" altLang="zh-CN" sz="10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http://www.1ppt.com/hangye/</a:t>
            </a:r>
          </a:p>
        </p:txBody>
      </p:sp>
      <p:sp>
        <p:nvSpPr>
          <p:cNvPr id="7" name="标题 1"/>
          <p:cNvSpPr txBox="1"/>
          <p:nvPr/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lIns="91440" tIns="45720" rIns="91440" bIns="45720" anchor="ctr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4400" b="0" i="0" u="none" strike="noStrike" kern="1200" cap="none" spc="0" normalizeH="0" baseline="0" noProof="0">
                <a:solidFill>
                  <a:schemeClr val="tx1"/>
                </a:solidFill>
                <a:uLnTx/>
                <a:uFillTx/>
                <a:latin typeface="+mj-lt"/>
                <a:ea typeface="+mj-ea"/>
                <a:cs typeface="+mj-cs"/>
                <a:sym typeface="Wingdings" panose="05000000000000000000"/>
              </a:defRPr>
            </a:lvl1pPr>
            <a:lvl2pPr marL="0" marR="0" indent="0" algn="l" defTabSz="914400" rtl="0" eaLnBrk="0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phClr"/>
                </a:solidFill>
                <a:uLnTx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Wingdings" panose="05000000000000000000"/>
              </a:defRPr>
            </a:lvl2pPr>
            <a:lvl3pPr marL="0" marR="0" indent="0" algn="l" defTabSz="914400" rtl="0" eaLnBrk="0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phClr"/>
                </a:solidFill>
                <a:uLnTx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Wingdings" panose="05000000000000000000"/>
              </a:defRPr>
            </a:lvl3pPr>
            <a:lvl4pPr marL="0" marR="0" indent="0" algn="l" defTabSz="914400" rtl="0" eaLnBrk="0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phClr"/>
                </a:solidFill>
                <a:uLnTx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Wingdings" panose="05000000000000000000"/>
              </a:defRPr>
            </a:lvl4pPr>
            <a:lvl5pPr marL="0" marR="0" indent="0" algn="l" defTabSz="914400" rtl="0" eaLnBrk="0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phClr"/>
                </a:solidFill>
                <a:uLnTx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Wingdings" panose="05000000000000000000"/>
              </a:defRPr>
            </a:lvl5pPr>
            <a:lvl6pPr marL="0" marR="0" indent="0" algn="l" defTabSz="914400" rtl="0" eaLnBrk="0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phClr"/>
                </a:solidFill>
                <a:uLnTx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Wingdings" panose="05000000000000000000"/>
              </a:defRPr>
            </a:lvl6pPr>
            <a:lvl7pPr marL="0" marR="0" indent="0" algn="l" defTabSz="914400" rtl="0" eaLnBrk="0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phClr"/>
                </a:solidFill>
                <a:uLnTx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Wingdings" panose="05000000000000000000"/>
              </a:defRPr>
            </a:lvl7pPr>
            <a:lvl8pPr marL="0" marR="0" indent="0" algn="l" defTabSz="914400" rtl="0" eaLnBrk="0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phClr"/>
                </a:solidFill>
                <a:uLnTx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Wingdings" panose="05000000000000000000"/>
              </a:defRPr>
            </a:lvl8pPr>
            <a:lvl9pPr marL="0" marR="0" indent="0" algn="l" defTabSz="914400" rtl="0" eaLnBrk="0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phClr"/>
                </a:solidFill>
                <a:uLnTx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Wingdings" panose="05000000000000000000"/>
              </a:defRPr>
            </a:lvl9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8" name="文本占位符 2"/>
          <p:cNvSpPr txBox="1"/>
          <p:nvPr/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lIns="91440" tIns="45720" rIns="91440" bIns="45720" anchor="b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 kumimoji="0" sz="2400" b="1" i="0" u="none" strike="noStrike" kern="1200" cap="none" spc="0" normalizeH="0" baseline="0" noProof="0">
                <a:solidFill>
                  <a:schemeClr val="tx1"/>
                </a:solidFill>
                <a:uLnTx/>
                <a:uFillTx/>
                <a:latin typeface="+mn-lt"/>
                <a:ea typeface="+mn-ea"/>
                <a:cs typeface="+mn-cs"/>
                <a:sym typeface="Wingdings" panose="05000000000000000000"/>
              </a:defRPr>
            </a:lvl1pPr>
            <a:lvl2pPr marL="4572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 kumimoji="0" sz="2000" b="1" i="0" u="none" strike="noStrike" kern="1200" cap="none" spc="0" normalizeH="0" baseline="0" noProof="0">
                <a:solidFill>
                  <a:schemeClr val="tx1"/>
                </a:solidFill>
                <a:uLnTx/>
                <a:uFillTx/>
                <a:latin typeface="+mn-lt"/>
                <a:ea typeface="+mn-ea"/>
                <a:cs typeface="+mn-cs"/>
                <a:sym typeface="Wingdings" panose="05000000000000000000"/>
              </a:defRPr>
            </a:lvl2pPr>
            <a:lvl3pPr marL="9144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 kumimoji="0" sz="1800" b="1" i="0" u="none" strike="noStrike" kern="1200" cap="none" spc="0" normalizeH="0" baseline="0" noProof="0">
                <a:solidFill>
                  <a:schemeClr val="tx1"/>
                </a:solidFill>
                <a:uLnTx/>
                <a:uFillTx/>
                <a:latin typeface="+mn-lt"/>
                <a:ea typeface="+mn-ea"/>
                <a:cs typeface="+mn-cs"/>
                <a:sym typeface="Wingdings" panose="05000000000000000000"/>
              </a:defRPr>
            </a:lvl3pPr>
            <a:lvl4pPr marL="13716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 kumimoji="0" sz="1600" b="1" i="0" u="none" strike="noStrike" kern="1200" cap="none" spc="0" normalizeH="0" baseline="0" noProof="0">
                <a:solidFill>
                  <a:schemeClr val="tx1"/>
                </a:solidFill>
                <a:uLnTx/>
                <a:uFillTx/>
                <a:latin typeface="+mn-lt"/>
                <a:ea typeface="+mn-ea"/>
                <a:cs typeface="+mn-cs"/>
                <a:sym typeface="Wingdings" panose="05000000000000000000"/>
              </a:defRPr>
            </a:lvl4pPr>
            <a:lvl5pPr marL="18288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 kumimoji="0" sz="1600" b="1" i="0" u="none" strike="noStrike" kern="1200" cap="none" spc="0" normalizeH="0" baseline="0" noProof="0">
                <a:solidFill>
                  <a:schemeClr val="tx1"/>
                </a:solidFill>
                <a:uLnTx/>
                <a:uFillTx/>
                <a:latin typeface="+mn-lt"/>
                <a:ea typeface="+mn-ea"/>
                <a:cs typeface="+mn-cs"/>
                <a:sym typeface="Wingdings" panose="05000000000000000000"/>
              </a:defRPr>
            </a:lvl5pPr>
            <a:lvl6pPr marL="22860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 kumimoji="0" sz="1600" b="1" i="0" u="none" strike="noStrike" kern="1200" cap="none" spc="0" normalizeH="0" baseline="0" noProof="0">
                <a:solidFill>
                  <a:schemeClr val="tx1"/>
                </a:solidFill>
                <a:uLnTx/>
                <a:uFillTx/>
                <a:latin typeface="+mn-lt"/>
                <a:ea typeface="+mn-ea"/>
                <a:cs typeface="+mn-cs"/>
                <a:sym typeface="Wingdings" panose="05000000000000000000"/>
              </a:defRPr>
            </a:lvl6pPr>
            <a:lvl7pPr marL="27432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 kumimoji="0" sz="1600" b="1" i="0" u="none" strike="noStrike" kern="1200" cap="none" spc="0" normalizeH="0" baseline="0" noProof="0">
                <a:solidFill>
                  <a:schemeClr val="tx1"/>
                </a:solidFill>
                <a:uLnTx/>
                <a:uFillTx/>
                <a:latin typeface="+mn-lt"/>
                <a:ea typeface="+mn-ea"/>
                <a:cs typeface="+mn-cs"/>
                <a:sym typeface="Wingdings" panose="05000000000000000000"/>
              </a:defRPr>
            </a:lvl7pPr>
            <a:lvl8pPr marL="32004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 kumimoji="0" sz="1600" b="1" i="0" u="none" strike="noStrike" kern="1200" cap="none" spc="0" normalizeH="0" baseline="0" noProof="0">
                <a:solidFill>
                  <a:schemeClr val="tx1"/>
                </a:solidFill>
                <a:uLnTx/>
                <a:uFillTx/>
                <a:latin typeface="+mn-lt"/>
                <a:ea typeface="+mn-ea"/>
                <a:cs typeface="+mn-cs"/>
                <a:sym typeface="Wingdings" panose="05000000000000000000"/>
              </a:defRPr>
            </a:lvl8pPr>
            <a:lvl9pPr marL="36576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 kumimoji="0" sz="1600" b="1" i="0" u="none" strike="noStrike" kern="1200" cap="none" spc="0" normalizeH="0" baseline="0" noProof="0">
                <a:solidFill>
                  <a:schemeClr val="tx1"/>
                </a:solidFill>
                <a:uLnTx/>
                <a:uFillTx/>
                <a:latin typeface="+mn-lt"/>
                <a:ea typeface="+mn-ea"/>
                <a:cs typeface="+mn-cs"/>
                <a:sym typeface="Wingdings" panose="05000000000000000000"/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9" name="内容占位符 3"/>
          <p:cNvSpPr txBox="1"/>
          <p:nvPr/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lIns="91440" tIns="45720" rIns="91440" bIns="45720"/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 kumimoji="0" sz="2800" b="0" i="0" u="none" strike="noStrike" kern="1200" cap="none" spc="0" normalizeH="0" baseline="0" noProof="0">
                <a:solidFill>
                  <a:schemeClr val="tx1"/>
                </a:solidFill>
                <a:uLnTx/>
                <a:uFillTx/>
                <a:latin typeface="+mn-lt"/>
                <a:ea typeface="+mn-ea"/>
                <a:cs typeface="+mn-cs"/>
                <a:sym typeface="Wingdings" panose="05000000000000000000"/>
              </a:defRPr>
            </a:lvl1pPr>
            <a:lvl2pPr marL="6858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 kumimoji="0" sz="2400" b="0" i="0" u="none" strike="noStrike" kern="1200" cap="none" spc="0" normalizeH="0" baseline="0" noProof="0">
                <a:solidFill>
                  <a:schemeClr val="tx1"/>
                </a:solidFill>
                <a:uLnTx/>
                <a:uFillTx/>
                <a:latin typeface="+mn-lt"/>
                <a:ea typeface="+mn-ea"/>
                <a:cs typeface="+mn-cs"/>
                <a:sym typeface="Wingdings" panose="05000000000000000000"/>
              </a:defRPr>
            </a:lvl2pPr>
            <a:lvl3pPr marL="11430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 kumimoji="0" sz="2000" b="0" i="0" u="none" strike="noStrike" kern="1200" cap="none" spc="0" normalizeH="0" baseline="0" noProof="0">
                <a:solidFill>
                  <a:schemeClr val="tx1"/>
                </a:solidFill>
                <a:uLnTx/>
                <a:uFillTx/>
                <a:latin typeface="+mn-lt"/>
                <a:ea typeface="+mn-ea"/>
                <a:cs typeface="+mn-cs"/>
                <a:sym typeface="Wingdings" panose="05000000000000000000"/>
              </a:defRPr>
            </a:lvl3pPr>
            <a:lvl4pPr marL="16002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 kumimoji="0" sz="1800" b="0" i="0" u="none" strike="noStrike" kern="1200" cap="none" spc="0" normalizeH="0" baseline="0" noProof="0">
                <a:solidFill>
                  <a:schemeClr val="tx1"/>
                </a:solidFill>
                <a:uLnTx/>
                <a:uFillTx/>
                <a:latin typeface="+mn-lt"/>
                <a:ea typeface="+mn-ea"/>
                <a:cs typeface="+mn-cs"/>
                <a:sym typeface="Wingdings" panose="05000000000000000000"/>
              </a:defRPr>
            </a:lvl4pPr>
            <a:lvl5pPr marL="20574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 kumimoji="0" sz="1800" b="0" i="0" u="none" strike="noStrike" kern="1200" cap="none" spc="0" normalizeH="0" baseline="0" noProof="0">
                <a:solidFill>
                  <a:schemeClr val="tx1"/>
                </a:solidFill>
                <a:uLnTx/>
                <a:uFillTx/>
                <a:latin typeface="+mn-lt"/>
                <a:ea typeface="+mn-ea"/>
                <a:cs typeface="+mn-cs"/>
                <a:sym typeface="Wingdings" panose="05000000000000000000"/>
              </a:defRPr>
            </a:lvl5pPr>
            <a:lvl6pPr marL="25146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 kumimoji="0" sz="1800" b="0" i="0" u="none" strike="noStrike" kern="1200" cap="none" spc="0" normalizeH="0" baseline="0" noProof="0">
                <a:solidFill>
                  <a:schemeClr val="tx1"/>
                </a:solidFill>
                <a:uLnTx/>
                <a:uFillTx/>
                <a:latin typeface="+mn-lt"/>
                <a:ea typeface="+mn-ea"/>
                <a:cs typeface="+mn-cs"/>
                <a:sym typeface="Wingdings" panose="05000000000000000000"/>
              </a:defRPr>
            </a:lvl6pPr>
            <a:lvl7pPr marL="29718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 kumimoji="0" sz="1800" b="0" i="0" u="none" strike="noStrike" kern="1200" cap="none" spc="0" normalizeH="0" baseline="0" noProof="0">
                <a:solidFill>
                  <a:schemeClr val="tx1"/>
                </a:solidFill>
                <a:uLnTx/>
                <a:uFillTx/>
                <a:latin typeface="+mn-lt"/>
                <a:ea typeface="+mn-ea"/>
                <a:cs typeface="+mn-cs"/>
                <a:sym typeface="Wingdings" panose="05000000000000000000"/>
              </a:defRPr>
            </a:lvl7pPr>
            <a:lvl8pPr marL="34290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 kumimoji="0" sz="1800" b="0" i="0" u="none" strike="noStrike" kern="1200" cap="none" spc="0" normalizeH="0" baseline="0" noProof="0">
                <a:solidFill>
                  <a:schemeClr val="tx1"/>
                </a:solidFill>
                <a:uLnTx/>
                <a:uFillTx/>
                <a:latin typeface="+mn-lt"/>
                <a:ea typeface="+mn-ea"/>
                <a:cs typeface="+mn-cs"/>
                <a:sym typeface="Wingdings" panose="05000000000000000000"/>
              </a:defRPr>
            </a:lvl8pPr>
            <a:lvl9pPr marL="38862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 kumimoji="0" sz="1800" b="0" i="0" u="none" strike="noStrike" kern="1200" cap="none" spc="0" normalizeH="0" baseline="0" noProof="0">
                <a:solidFill>
                  <a:schemeClr val="tx1"/>
                </a:solidFill>
                <a:uLnTx/>
                <a:uFillTx/>
                <a:latin typeface="+mn-lt"/>
                <a:ea typeface="+mn-ea"/>
                <a:cs typeface="+mn-cs"/>
                <a:sym typeface="Wingdings" panose="05000000000000000000"/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10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1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12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3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9B957CC-A438-4D82-B305-22914934740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/>
  <p:hf sldNum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5FD4F51-4EF7-456A-B6B7-3BC4D3F7EA77}" type="datetimeFigureOut">
              <a:rPr lang="zh-CN" altLang="en-US" smtClean="0"/>
              <a:t>2024/11/14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49ED94D-221E-45D1-AA91-2EE9A0C9A77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/>
  <p:hf sldNum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6145770" y="2"/>
            <a:ext cx="6046232" cy="6857999"/>
          </a:xfrm>
          <a:custGeom>
            <a:avLst/>
            <a:gdLst>
              <a:gd name="connsiteX0" fmla="*/ 1845239 w 9659013"/>
              <a:gd name="connsiteY0" fmla="*/ 0 h 10972799"/>
              <a:gd name="connsiteX1" fmla="*/ 9659009 w 9659013"/>
              <a:gd name="connsiteY1" fmla="*/ 0 h 10972799"/>
              <a:gd name="connsiteX2" fmla="*/ 9659013 w 9659013"/>
              <a:gd name="connsiteY2" fmla="*/ 0 h 10972799"/>
              <a:gd name="connsiteX3" fmla="*/ 9659013 w 9659013"/>
              <a:gd name="connsiteY3" fmla="*/ 10972799 h 10972799"/>
              <a:gd name="connsiteX4" fmla="*/ 9659009 w 9659013"/>
              <a:gd name="connsiteY4" fmla="*/ 10972799 h 10972799"/>
              <a:gd name="connsiteX5" fmla="*/ 1845238 w 9659013"/>
              <a:gd name="connsiteY5" fmla="*/ 10972799 h 10972799"/>
              <a:gd name="connsiteX6" fmla="*/ 1804479 w 9659013"/>
              <a:gd name="connsiteY6" fmla="*/ 10920932 h 10972799"/>
              <a:gd name="connsiteX7" fmla="*/ 0 w 9659013"/>
              <a:gd name="connsiteY7" fmla="*/ 5486402 h 10972799"/>
              <a:gd name="connsiteX8" fmla="*/ 1804478 w 9659013"/>
              <a:gd name="connsiteY8" fmla="*/ 51869 h 10972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659013" h="10972799">
                <a:moveTo>
                  <a:pt x="1845239" y="0"/>
                </a:moveTo>
                <a:lnTo>
                  <a:pt x="9659009" y="0"/>
                </a:lnTo>
                <a:lnTo>
                  <a:pt x="9659013" y="0"/>
                </a:lnTo>
                <a:lnTo>
                  <a:pt x="9659013" y="10972799"/>
                </a:lnTo>
                <a:lnTo>
                  <a:pt x="9659009" y="10972799"/>
                </a:lnTo>
                <a:lnTo>
                  <a:pt x="1845238" y="10972799"/>
                </a:lnTo>
                <a:lnTo>
                  <a:pt x="1804479" y="10920932"/>
                </a:lnTo>
                <a:cubicBezTo>
                  <a:pt x="671150" y="9405492"/>
                  <a:pt x="0" y="7524324"/>
                  <a:pt x="0" y="5486402"/>
                </a:cubicBezTo>
                <a:cubicBezTo>
                  <a:pt x="0" y="3448477"/>
                  <a:pt x="671150" y="1567309"/>
                  <a:pt x="1804478" y="51869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90500">
            <a:solidFill>
              <a:schemeClr val="bg1"/>
            </a:solidFill>
          </a:ln>
          <a:effectLst>
            <a:outerShdw blurRad="1270000" dist="381000" dir="10800000" sx="95000" sy="95000" algn="r" rotWithShape="0">
              <a:schemeClr val="bg1">
                <a:lumMod val="75000"/>
                <a:alpha val="40000"/>
              </a:schemeClr>
            </a:outerShdw>
          </a:effectLst>
        </p:spPr>
        <p:txBody>
          <a:bodyPr wrap="square">
            <a:noAutofit/>
          </a:bodyPr>
          <a:lstStyle>
            <a:lvl1pPr marL="0" indent="0" algn="ct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ldLvl="0" animBg="1"/>
    </p:bldLst>
  </p:timing>
  <p:hf sldNum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  <p:hf sldNum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4686300" y="0"/>
            <a:ext cx="2105026" cy="2225578"/>
          </a:xfrm>
          <a:prstGeom prst="rect">
            <a:avLst/>
          </a:prstGeom>
        </p:spPr>
        <p:txBody>
          <a:bodyPr/>
          <a:lstStyle/>
          <a:p>
            <a:endParaRPr lang="vi-VN"/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4686301" y="2316212"/>
            <a:ext cx="2105026" cy="2225578"/>
          </a:xfrm>
          <a:prstGeom prst="rect">
            <a:avLst/>
          </a:prstGeom>
        </p:spPr>
        <p:txBody>
          <a:bodyPr/>
          <a:lstStyle/>
          <a:p>
            <a:endParaRPr lang="vi-VN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4686300" y="4632422"/>
            <a:ext cx="2105026" cy="2225578"/>
          </a:xfrm>
          <a:prstGeom prst="rect">
            <a:avLst/>
          </a:prstGeom>
        </p:spPr>
        <p:txBody>
          <a:bodyPr/>
          <a:lstStyle/>
          <a:p>
            <a:endParaRPr lang="vi-V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>
      <p:transition spd="slow">
        <p:fade/>
      </p:transition>
    </mc:Fallback>
  </mc:AlternateContent>
  <p:hf sldNum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ood : Titl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  <p:hf sldNum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1887788" y="1018594"/>
            <a:ext cx="3412736" cy="2410406"/>
          </a:xfrm>
          <a:custGeom>
            <a:avLst/>
            <a:gdLst>
              <a:gd name="connsiteX0" fmla="*/ 0 w 5451934"/>
              <a:gd name="connsiteY0" fmla="*/ 0 h 3856650"/>
              <a:gd name="connsiteX1" fmla="*/ 5451934 w 5451934"/>
              <a:gd name="connsiteY1" fmla="*/ 0 h 3856650"/>
              <a:gd name="connsiteX2" fmla="*/ 5451934 w 5451934"/>
              <a:gd name="connsiteY2" fmla="*/ 3856650 h 3856650"/>
              <a:gd name="connsiteX3" fmla="*/ 0 w 5451934"/>
              <a:gd name="connsiteY3" fmla="*/ 3856650 h 3856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51934" h="3856650">
                <a:moveTo>
                  <a:pt x="0" y="0"/>
                </a:moveTo>
                <a:lnTo>
                  <a:pt x="5451934" y="0"/>
                </a:lnTo>
                <a:lnTo>
                  <a:pt x="5451934" y="3856650"/>
                </a:lnTo>
                <a:lnTo>
                  <a:pt x="0" y="385665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22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  <p:hf sldNum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6891476" y="1018594"/>
            <a:ext cx="3412736" cy="2410406"/>
          </a:xfrm>
          <a:custGeom>
            <a:avLst/>
            <a:gdLst>
              <a:gd name="connsiteX0" fmla="*/ 0 w 5451934"/>
              <a:gd name="connsiteY0" fmla="*/ 0 h 3856650"/>
              <a:gd name="connsiteX1" fmla="*/ 5451934 w 5451934"/>
              <a:gd name="connsiteY1" fmla="*/ 0 h 3856650"/>
              <a:gd name="connsiteX2" fmla="*/ 5451934 w 5451934"/>
              <a:gd name="connsiteY2" fmla="*/ 3856650 h 3856650"/>
              <a:gd name="connsiteX3" fmla="*/ 0 w 5451934"/>
              <a:gd name="connsiteY3" fmla="*/ 3856650 h 3856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51934" h="3856650">
                <a:moveTo>
                  <a:pt x="0" y="0"/>
                </a:moveTo>
                <a:lnTo>
                  <a:pt x="5451934" y="0"/>
                </a:lnTo>
                <a:lnTo>
                  <a:pt x="5451934" y="3856650"/>
                </a:lnTo>
                <a:lnTo>
                  <a:pt x="0" y="385665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22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</p:cSld>
  <p:clrMapOvr>
    <a:masterClrMapping/>
  </p:clrMapOvr>
  <p:transition/>
  <p:hf sldNum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3"/>
          <p:cNvSpPr>
            <a:spLocks noGrp="1"/>
          </p:cNvSpPr>
          <p:nvPr>
            <p:ph type="pic" sz="quarter" idx="18"/>
          </p:nvPr>
        </p:nvSpPr>
        <p:spPr>
          <a:xfrm>
            <a:off x="0" y="0"/>
            <a:ext cx="12192000" cy="3384352"/>
          </a:xfrm>
          <a:custGeom>
            <a:avLst/>
            <a:gdLst>
              <a:gd name="connsiteX0" fmla="*/ 14010 w 5330699"/>
              <a:gd name="connsiteY0" fmla="*/ 0 h 3735977"/>
              <a:gd name="connsiteX1" fmla="*/ 5316689 w 5330699"/>
              <a:gd name="connsiteY1" fmla="*/ 0 h 3735977"/>
              <a:gd name="connsiteX2" fmla="*/ 5330699 w 5330699"/>
              <a:gd name="connsiteY2" fmla="*/ 14010 h 3735977"/>
              <a:gd name="connsiteX3" fmla="*/ 5330699 w 5330699"/>
              <a:gd name="connsiteY3" fmla="*/ 3721967 h 3735977"/>
              <a:gd name="connsiteX4" fmla="*/ 5316689 w 5330699"/>
              <a:gd name="connsiteY4" fmla="*/ 3735977 h 3735977"/>
              <a:gd name="connsiteX5" fmla="*/ 14010 w 5330699"/>
              <a:gd name="connsiteY5" fmla="*/ 3735977 h 3735977"/>
              <a:gd name="connsiteX6" fmla="*/ 0 w 5330699"/>
              <a:gd name="connsiteY6" fmla="*/ 3721967 h 3735977"/>
              <a:gd name="connsiteX7" fmla="*/ 0 w 5330699"/>
              <a:gd name="connsiteY7" fmla="*/ 14010 h 3735977"/>
              <a:gd name="connsiteX8" fmla="*/ 14010 w 5330699"/>
              <a:gd name="connsiteY8" fmla="*/ 0 h 3735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330699" h="3735977">
                <a:moveTo>
                  <a:pt x="14010" y="0"/>
                </a:moveTo>
                <a:lnTo>
                  <a:pt x="5316689" y="0"/>
                </a:lnTo>
                <a:cubicBezTo>
                  <a:pt x="5324427" y="0"/>
                  <a:pt x="5330699" y="6272"/>
                  <a:pt x="5330699" y="14010"/>
                </a:cubicBezTo>
                <a:lnTo>
                  <a:pt x="5330699" y="3721967"/>
                </a:lnTo>
                <a:cubicBezTo>
                  <a:pt x="5330699" y="3729705"/>
                  <a:pt x="5324427" y="3735977"/>
                  <a:pt x="5316689" y="3735977"/>
                </a:cubicBezTo>
                <a:lnTo>
                  <a:pt x="14010" y="3735977"/>
                </a:lnTo>
                <a:cubicBezTo>
                  <a:pt x="6272" y="3735977"/>
                  <a:pt x="0" y="3729705"/>
                  <a:pt x="0" y="3721967"/>
                </a:cubicBezTo>
                <a:lnTo>
                  <a:pt x="0" y="14010"/>
                </a:lnTo>
                <a:cubicBezTo>
                  <a:pt x="0" y="6272"/>
                  <a:pt x="6272" y="0"/>
                  <a:pt x="1401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 algn="ctr">
              <a:buNone/>
              <a:defRPr sz="17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</p:cSld>
  <p:clrMapOvr>
    <a:masterClrMapping/>
  </p:clrMapOvr>
  <p:transition/>
  <p:hf sldNum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7742204" y="2690813"/>
            <a:ext cx="1776779" cy="1774031"/>
          </a:xfrm>
          <a:custGeom>
            <a:avLst/>
            <a:gdLst>
              <a:gd name="connsiteX0" fmla="*/ 2225842 w 4451684"/>
              <a:gd name="connsiteY0" fmla="*/ 0 h 4451684"/>
              <a:gd name="connsiteX1" fmla="*/ 4451684 w 4451684"/>
              <a:gd name="connsiteY1" fmla="*/ 2225842 h 4451684"/>
              <a:gd name="connsiteX2" fmla="*/ 2225842 w 4451684"/>
              <a:gd name="connsiteY2" fmla="*/ 4451684 h 4451684"/>
              <a:gd name="connsiteX3" fmla="*/ 0 w 4451684"/>
              <a:gd name="connsiteY3" fmla="*/ 2225842 h 4451684"/>
              <a:gd name="connsiteX4" fmla="*/ 2225842 w 4451684"/>
              <a:gd name="connsiteY4" fmla="*/ 0 h 4451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51684" h="4451684">
                <a:moveTo>
                  <a:pt x="2225842" y="0"/>
                </a:moveTo>
                <a:cubicBezTo>
                  <a:pt x="3455141" y="0"/>
                  <a:pt x="4451684" y="996543"/>
                  <a:pt x="4451684" y="2225842"/>
                </a:cubicBezTo>
                <a:cubicBezTo>
                  <a:pt x="4451684" y="3455141"/>
                  <a:pt x="3455141" y="4451684"/>
                  <a:pt x="2225842" y="4451684"/>
                </a:cubicBezTo>
                <a:cubicBezTo>
                  <a:pt x="996543" y="4451684"/>
                  <a:pt x="0" y="3455141"/>
                  <a:pt x="0" y="2225842"/>
                </a:cubicBezTo>
                <a:cubicBezTo>
                  <a:pt x="0" y="996543"/>
                  <a:pt x="996543" y="0"/>
                  <a:pt x="222584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0325">
            <a:solidFill>
              <a:schemeClr val="bg1"/>
            </a:solidFill>
          </a:ln>
          <a:effectLst>
            <a:outerShdw blurRad="1270000" sx="90000" sy="90000" algn="ctr" rotWithShape="0">
              <a:schemeClr val="bg1">
                <a:lumMod val="75000"/>
                <a:alpha val="40000"/>
              </a:schemeClr>
            </a:outerShdw>
          </a:effectLst>
        </p:spPr>
        <p:txBody>
          <a:bodyPr wrap="square">
            <a:noAutofit/>
          </a:bodyPr>
          <a:lstStyle>
            <a:lvl1pPr marL="0" indent="0" algn="ctr">
              <a:buNone/>
              <a:defRPr sz="10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9897638" y="1706476"/>
            <a:ext cx="911056" cy="909648"/>
          </a:xfrm>
          <a:custGeom>
            <a:avLst/>
            <a:gdLst>
              <a:gd name="connsiteX0" fmla="*/ 2225842 w 4451684"/>
              <a:gd name="connsiteY0" fmla="*/ 0 h 4451684"/>
              <a:gd name="connsiteX1" fmla="*/ 4451684 w 4451684"/>
              <a:gd name="connsiteY1" fmla="*/ 2225842 h 4451684"/>
              <a:gd name="connsiteX2" fmla="*/ 2225842 w 4451684"/>
              <a:gd name="connsiteY2" fmla="*/ 4451684 h 4451684"/>
              <a:gd name="connsiteX3" fmla="*/ 0 w 4451684"/>
              <a:gd name="connsiteY3" fmla="*/ 2225842 h 4451684"/>
              <a:gd name="connsiteX4" fmla="*/ 2225842 w 4451684"/>
              <a:gd name="connsiteY4" fmla="*/ 0 h 4451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51684" h="4451684">
                <a:moveTo>
                  <a:pt x="2225842" y="0"/>
                </a:moveTo>
                <a:cubicBezTo>
                  <a:pt x="3455141" y="0"/>
                  <a:pt x="4451684" y="996543"/>
                  <a:pt x="4451684" y="2225842"/>
                </a:cubicBezTo>
                <a:cubicBezTo>
                  <a:pt x="4451684" y="3455141"/>
                  <a:pt x="3455141" y="4451684"/>
                  <a:pt x="2225842" y="4451684"/>
                </a:cubicBezTo>
                <a:cubicBezTo>
                  <a:pt x="996543" y="4451684"/>
                  <a:pt x="0" y="3455141"/>
                  <a:pt x="0" y="2225842"/>
                </a:cubicBezTo>
                <a:cubicBezTo>
                  <a:pt x="0" y="996543"/>
                  <a:pt x="996543" y="0"/>
                  <a:pt x="222584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0325">
            <a:solidFill>
              <a:schemeClr val="bg1"/>
            </a:solidFill>
          </a:ln>
          <a:effectLst>
            <a:outerShdw blurRad="1270000" sx="90000" sy="90000" algn="ctr" rotWithShape="0">
              <a:schemeClr val="bg1">
                <a:lumMod val="75000"/>
                <a:alpha val="40000"/>
              </a:schemeClr>
            </a:outerShdw>
          </a:effectLst>
        </p:spPr>
        <p:txBody>
          <a:bodyPr wrap="square">
            <a:noAutofit/>
          </a:bodyPr>
          <a:lstStyle>
            <a:lvl1pPr marL="0" indent="0" algn="ctr">
              <a:buNone/>
              <a:defRPr sz="565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10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8118515" y="927534"/>
            <a:ext cx="911056" cy="909648"/>
          </a:xfrm>
          <a:custGeom>
            <a:avLst/>
            <a:gdLst>
              <a:gd name="connsiteX0" fmla="*/ 2225842 w 4451684"/>
              <a:gd name="connsiteY0" fmla="*/ 0 h 4451684"/>
              <a:gd name="connsiteX1" fmla="*/ 4451684 w 4451684"/>
              <a:gd name="connsiteY1" fmla="*/ 2225842 h 4451684"/>
              <a:gd name="connsiteX2" fmla="*/ 2225842 w 4451684"/>
              <a:gd name="connsiteY2" fmla="*/ 4451684 h 4451684"/>
              <a:gd name="connsiteX3" fmla="*/ 0 w 4451684"/>
              <a:gd name="connsiteY3" fmla="*/ 2225842 h 4451684"/>
              <a:gd name="connsiteX4" fmla="*/ 2225842 w 4451684"/>
              <a:gd name="connsiteY4" fmla="*/ 0 h 4451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51684" h="4451684">
                <a:moveTo>
                  <a:pt x="2225842" y="0"/>
                </a:moveTo>
                <a:cubicBezTo>
                  <a:pt x="3455141" y="0"/>
                  <a:pt x="4451684" y="996543"/>
                  <a:pt x="4451684" y="2225842"/>
                </a:cubicBezTo>
                <a:cubicBezTo>
                  <a:pt x="4451684" y="3455141"/>
                  <a:pt x="3455141" y="4451684"/>
                  <a:pt x="2225842" y="4451684"/>
                </a:cubicBezTo>
                <a:cubicBezTo>
                  <a:pt x="996543" y="4451684"/>
                  <a:pt x="0" y="3455141"/>
                  <a:pt x="0" y="2225842"/>
                </a:cubicBezTo>
                <a:cubicBezTo>
                  <a:pt x="0" y="996543"/>
                  <a:pt x="996543" y="0"/>
                  <a:pt x="222584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0325">
            <a:solidFill>
              <a:schemeClr val="bg1"/>
            </a:solidFill>
          </a:ln>
          <a:effectLst>
            <a:outerShdw blurRad="1270000" sx="90000" sy="90000" algn="ctr" rotWithShape="0">
              <a:schemeClr val="bg1">
                <a:lumMod val="75000"/>
                <a:alpha val="40000"/>
              </a:schemeClr>
            </a:outerShdw>
          </a:effectLst>
        </p:spPr>
        <p:txBody>
          <a:bodyPr wrap="square">
            <a:noAutofit/>
          </a:bodyPr>
          <a:lstStyle>
            <a:lvl1pPr marL="0" indent="0" algn="ctr">
              <a:buNone/>
              <a:defRPr sz="565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6415857" y="1885212"/>
            <a:ext cx="911056" cy="909648"/>
          </a:xfrm>
          <a:custGeom>
            <a:avLst/>
            <a:gdLst>
              <a:gd name="connsiteX0" fmla="*/ 2225842 w 4451684"/>
              <a:gd name="connsiteY0" fmla="*/ 0 h 4451684"/>
              <a:gd name="connsiteX1" fmla="*/ 4451684 w 4451684"/>
              <a:gd name="connsiteY1" fmla="*/ 2225842 h 4451684"/>
              <a:gd name="connsiteX2" fmla="*/ 2225842 w 4451684"/>
              <a:gd name="connsiteY2" fmla="*/ 4451684 h 4451684"/>
              <a:gd name="connsiteX3" fmla="*/ 0 w 4451684"/>
              <a:gd name="connsiteY3" fmla="*/ 2225842 h 4451684"/>
              <a:gd name="connsiteX4" fmla="*/ 2225842 w 4451684"/>
              <a:gd name="connsiteY4" fmla="*/ 0 h 4451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51684" h="4451684">
                <a:moveTo>
                  <a:pt x="2225842" y="0"/>
                </a:moveTo>
                <a:cubicBezTo>
                  <a:pt x="3455141" y="0"/>
                  <a:pt x="4451684" y="996543"/>
                  <a:pt x="4451684" y="2225842"/>
                </a:cubicBezTo>
                <a:cubicBezTo>
                  <a:pt x="4451684" y="3455141"/>
                  <a:pt x="3455141" y="4451684"/>
                  <a:pt x="2225842" y="4451684"/>
                </a:cubicBezTo>
                <a:cubicBezTo>
                  <a:pt x="996543" y="4451684"/>
                  <a:pt x="0" y="3455141"/>
                  <a:pt x="0" y="2225842"/>
                </a:cubicBezTo>
                <a:cubicBezTo>
                  <a:pt x="0" y="996543"/>
                  <a:pt x="996543" y="0"/>
                  <a:pt x="222584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0325">
            <a:solidFill>
              <a:schemeClr val="bg1"/>
            </a:solidFill>
          </a:ln>
          <a:effectLst>
            <a:outerShdw blurRad="1270000" sx="90000" sy="90000" algn="ctr" rotWithShape="0">
              <a:schemeClr val="bg1">
                <a:lumMod val="75000"/>
                <a:alpha val="40000"/>
              </a:schemeClr>
            </a:outerShdw>
          </a:effectLst>
        </p:spPr>
        <p:txBody>
          <a:bodyPr wrap="square">
            <a:noAutofit/>
          </a:bodyPr>
          <a:lstStyle>
            <a:lvl1pPr marL="0" indent="0" algn="ctr">
              <a:buNone/>
              <a:defRPr sz="565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6677813" y="4829454"/>
            <a:ext cx="911056" cy="909648"/>
          </a:xfrm>
          <a:custGeom>
            <a:avLst/>
            <a:gdLst>
              <a:gd name="connsiteX0" fmla="*/ 2225842 w 4451684"/>
              <a:gd name="connsiteY0" fmla="*/ 0 h 4451684"/>
              <a:gd name="connsiteX1" fmla="*/ 4451684 w 4451684"/>
              <a:gd name="connsiteY1" fmla="*/ 2225842 h 4451684"/>
              <a:gd name="connsiteX2" fmla="*/ 2225842 w 4451684"/>
              <a:gd name="connsiteY2" fmla="*/ 4451684 h 4451684"/>
              <a:gd name="connsiteX3" fmla="*/ 0 w 4451684"/>
              <a:gd name="connsiteY3" fmla="*/ 2225842 h 4451684"/>
              <a:gd name="connsiteX4" fmla="*/ 2225842 w 4451684"/>
              <a:gd name="connsiteY4" fmla="*/ 0 h 4451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51684" h="4451684">
                <a:moveTo>
                  <a:pt x="2225842" y="0"/>
                </a:moveTo>
                <a:cubicBezTo>
                  <a:pt x="3455141" y="0"/>
                  <a:pt x="4451684" y="996543"/>
                  <a:pt x="4451684" y="2225842"/>
                </a:cubicBezTo>
                <a:cubicBezTo>
                  <a:pt x="4451684" y="3455141"/>
                  <a:pt x="3455141" y="4451684"/>
                  <a:pt x="2225842" y="4451684"/>
                </a:cubicBezTo>
                <a:cubicBezTo>
                  <a:pt x="996543" y="4451684"/>
                  <a:pt x="0" y="3455141"/>
                  <a:pt x="0" y="2225842"/>
                </a:cubicBezTo>
                <a:cubicBezTo>
                  <a:pt x="0" y="996543"/>
                  <a:pt x="996543" y="0"/>
                  <a:pt x="222584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0325">
            <a:solidFill>
              <a:schemeClr val="bg1"/>
            </a:solidFill>
          </a:ln>
          <a:effectLst>
            <a:outerShdw blurRad="1270000" sx="90000" sy="90000" algn="ctr" rotWithShape="0">
              <a:schemeClr val="bg1">
                <a:lumMod val="75000"/>
                <a:alpha val="40000"/>
              </a:schemeClr>
            </a:outerShdw>
          </a:effectLst>
        </p:spPr>
        <p:txBody>
          <a:bodyPr wrap="square">
            <a:noAutofit/>
          </a:bodyPr>
          <a:lstStyle>
            <a:lvl1pPr marL="0" indent="0" algn="ctr">
              <a:buNone/>
              <a:defRPr sz="565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13" name="Picture Placeholder 5"/>
          <p:cNvSpPr>
            <a:spLocks noGrp="1"/>
          </p:cNvSpPr>
          <p:nvPr>
            <p:ph type="pic" sz="quarter" idx="15"/>
          </p:nvPr>
        </p:nvSpPr>
        <p:spPr>
          <a:xfrm>
            <a:off x="9897638" y="4779127"/>
            <a:ext cx="911056" cy="909648"/>
          </a:xfrm>
          <a:custGeom>
            <a:avLst/>
            <a:gdLst>
              <a:gd name="connsiteX0" fmla="*/ 2225842 w 4451684"/>
              <a:gd name="connsiteY0" fmla="*/ 0 h 4451684"/>
              <a:gd name="connsiteX1" fmla="*/ 4451684 w 4451684"/>
              <a:gd name="connsiteY1" fmla="*/ 2225842 h 4451684"/>
              <a:gd name="connsiteX2" fmla="*/ 2225842 w 4451684"/>
              <a:gd name="connsiteY2" fmla="*/ 4451684 h 4451684"/>
              <a:gd name="connsiteX3" fmla="*/ 0 w 4451684"/>
              <a:gd name="connsiteY3" fmla="*/ 2225842 h 4451684"/>
              <a:gd name="connsiteX4" fmla="*/ 2225842 w 4451684"/>
              <a:gd name="connsiteY4" fmla="*/ 0 h 4451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51684" h="4451684">
                <a:moveTo>
                  <a:pt x="2225842" y="0"/>
                </a:moveTo>
                <a:cubicBezTo>
                  <a:pt x="3455141" y="0"/>
                  <a:pt x="4451684" y="996543"/>
                  <a:pt x="4451684" y="2225842"/>
                </a:cubicBezTo>
                <a:cubicBezTo>
                  <a:pt x="4451684" y="3455141"/>
                  <a:pt x="3455141" y="4451684"/>
                  <a:pt x="2225842" y="4451684"/>
                </a:cubicBezTo>
                <a:cubicBezTo>
                  <a:pt x="996543" y="4451684"/>
                  <a:pt x="0" y="3455141"/>
                  <a:pt x="0" y="2225842"/>
                </a:cubicBezTo>
                <a:cubicBezTo>
                  <a:pt x="0" y="996543"/>
                  <a:pt x="996543" y="0"/>
                  <a:pt x="222584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0325">
            <a:solidFill>
              <a:schemeClr val="bg1"/>
            </a:solidFill>
          </a:ln>
          <a:effectLst>
            <a:outerShdw blurRad="1270000" sx="90000" sy="90000" algn="ctr" rotWithShape="0">
              <a:schemeClr val="bg1">
                <a:lumMod val="75000"/>
                <a:alpha val="40000"/>
              </a:schemeClr>
            </a:outerShdw>
          </a:effectLst>
        </p:spPr>
        <p:txBody>
          <a:bodyPr wrap="square">
            <a:noAutofit/>
          </a:bodyPr>
          <a:lstStyle>
            <a:lvl1pPr marL="0" indent="0" algn="ctr">
              <a:buNone/>
              <a:defRPr sz="565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  <p:hf sldNum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</p:sldLayoutIdLst>
  <p:transition/>
  <p:hf sldNum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思源黑体 CN Regular"/>
          <a:ea typeface="+mj-ea"/>
          <a:cs typeface="思源黑体 CN Regular" panose="020B0500000000000000" charset="-122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思源黑体 CN Regular"/>
          <a:ea typeface="+mn-ea"/>
          <a:cs typeface="思源黑体 CN Regular" panose="020B0500000000000000" charset="-122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思源黑体 CN Regular"/>
          <a:ea typeface="+mn-ea"/>
          <a:cs typeface="思源黑体 CN Regular" panose="020B0500000000000000" charset="-122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思源黑体 CN Regular"/>
          <a:ea typeface="+mn-ea"/>
          <a:cs typeface="思源黑体 CN Regular" panose="020B0500000000000000" charset="-122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思源黑体 CN Regular"/>
          <a:ea typeface="+mn-ea"/>
          <a:cs typeface="思源黑体 CN Regular" panose="020B0500000000000000" charset="-122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思源黑体 CN Regular"/>
          <a:ea typeface="+mn-ea"/>
          <a:cs typeface="思源黑体 CN Regular" panose="020B0500000000000000" charset="-122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</p:sldLayoutIdLst>
  <p:transition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7.png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microsoft.com/office/2007/relationships/hdphoto" Target="../media/hdphoto3.wdp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10.xml"/><Relationship Id="rId9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notesSlide" Target="../notesSlides/notesSlide11.xml"/><Relationship Id="rId7" Type="http://schemas.microsoft.com/office/2007/relationships/hdphoto" Target="../media/hdphoto3.wdp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6" Type="http://schemas.openxmlformats.org/officeDocument/2006/relationships/image" Target="../media/image10.png"/><Relationship Id="rId5" Type="http://schemas.microsoft.com/office/2007/relationships/hdphoto" Target="../media/hdphoto1.wdp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notesSlide" Target="../notesSlides/notesSlide12.xml"/><Relationship Id="rId7" Type="http://schemas.microsoft.com/office/2007/relationships/hdphoto" Target="../media/hdphoto3.wdp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Relationship Id="rId6" Type="http://schemas.openxmlformats.org/officeDocument/2006/relationships/image" Target="../media/image10.png"/><Relationship Id="rId5" Type="http://schemas.microsoft.com/office/2007/relationships/hdphoto" Target="../media/hdphoto1.wdp"/><Relationship Id="rId10" Type="http://schemas.openxmlformats.org/officeDocument/2006/relationships/image" Target="../media/image21.png"/><Relationship Id="rId4" Type="http://schemas.openxmlformats.org/officeDocument/2006/relationships/image" Target="../media/image11.png"/><Relationship Id="rId9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23.png"/><Relationship Id="rId12" Type="http://schemas.microsoft.com/office/2007/relationships/hdphoto" Target="../media/hdphoto1.wdp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Relationship Id="rId6" Type="http://schemas.openxmlformats.org/officeDocument/2006/relationships/image" Target="../media/image22.png"/><Relationship Id="rId11" Type="http://schemas.openxmlformats.org/officeDocument/2006/relationships/image" Target="../media/image11.png"/><Relationship Id="rId5" Type="http://schemas.microsoft.com/office/2007/relationships/hdphoto" Target="../media/hdphoto3.wdp"/><Relationship Id="rId10" Type="http://schemas.openxmlformats.org/officeDocument/2006/relationships/image" Target="../media/image26.png"/><Relationship Id="rId4" Type="http://schemas.openxmlformats.org/officeDocument/2006/relationships/image" Target="../media/image10.png"/><Relationship Id="rId9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notesSlide" Target="../notesSlides/notesSlide14.xml"/><Relationship Id="rId7" Type="http://schemas.openxmlformats.org/officeDocument/2006/relationships/image" Target="../media/image1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Relationship Id="rId6" Type="http://schemas.openxmlformats.org/officeDocument/2006/relationships/image" Target="../media/image27.png"/><Relationship Id="rId5" Type="http://schemas.microsoft.com/office/2007/relationships/hdphoto" Target="../media/hdphoto3.wdp"/><Relationship Id="rId4" Type="http://schemas.openxmlformats.org/officeDocument/2006/relationships/image" Target="../media/image10.png"/><Relationship Id="rId9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7" Type="http://schemas.microsoft.com/office/2007/relationships/hdphoto" Target="../media/hdphoto2.wdp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6" Type="http://schemas.openxmlformats.org/officeDocument/2006/relationships/image" Target="../media/image9.png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slideLayout" Target="../slideLayouts/slideLayout1.xml"/><Relationship Id="rId7" Type="http://schemas.microsoft.com/office/2007/relationships/hdphoto" Target="../media/hdphoto3.wdp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0.png"/><Relationship Id="rId5" Type="http://schemas.openxmlformats.org/officeDocument/2006/relationships/image" Target="../media/image1.png"/><Relationship Id="rId10" Type="http://schemas.openxmlformats.org/officeDocument/2006/relationships/image" Target="../media/image12.png"/><Relationship Id="rId4" Type="http://schemas.openxmlformats.org/officeDocument/2006/relationships/notesSlide" Target="../notesSlides/notesSlide5.xml"/><Relationship Id="rId9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.png"/><Relationship Id="rId7" Type="http://schemas.microsoft.com/office/2007/relationships/hdphoto" Target="../media/hdphoto1.wd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microsoft.com/office/2007/relationships/hdphoto" Target="../media/hdphoto3.wdp"/><Relationship Id="rId4" Type="http://schemas.openxmlformats.org/officeDocument/2006/relationships/image" Target="../media/image10.png"/><Relationship Id="rId9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.png"/><Relationship Id="rId7" Type="http://schemas.microsoft.com/office/2007/relationships/hdphoto" Target="../media/hdphoto1.wd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microsoft.com/office/2007/relationships/hdphoto" Target="../media/hdphoto3.wdp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tags" Target="../tags/tag5.xml"/><Relationship Id="rId7" Type="http://schemas.microsoft.com/office/2007/relationships/hdphoto" Target="../media/hdphoto1.wdp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image" Target="../media/image11.png"/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2.xml"/><Relationship Id="rId9" Type="http://schemas.microsoft.com/office/2007/relationships/hdphoto" Target="../media/hdphoto3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e7d195523061f1c03a90ee8e42cb24248e56383cd534985688F9F494128731F165EE95AB4B0C0A38076AAEA07667B1565C446FC45FF01DFB0E885BCDBDF3A284F3DB14DA61DD97F0BAB2E6C668FB49312D8A702330F6D99A4385B5600E19F5DEED6A36DAEED29E271D5D5A6EBBBD698BA64ECB0B52D008A782405107496D42806889AE6B7DC3285602E495943643B40B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47" b="1637"/>
          <a:stretch>
            <a:fillRect/>
          </a:stretch>
        </p:blipFill>
        <p:spPr>
          <a:xfrm>
            <a:off x="0" y="-32657"/>
            <a:ext cx="12192000" cy="6890657"/>
          </a:xfrm>
          <a:prstGeom prst="rect">
            <a:avLst/>
          </a:prstGeom>
        </p:spPr>
      </p:pic>
      <p:pic>
        <p:nvPicPr>
          <p:cNvPr id="3" name="图片 2" descr="e7d195523061f1c03a90ee8e42cb24248e56383cd534985688F9F494128731F165EE95AB4B0C0A38076AAEA07667B1565C446FC45FF01DFB0E885BCDBDF3A284F3DB14DA61DD97F0BAB2E6C668FB49312D8A702330F6D99A4385B5600E19F5DEED6A36DAEED29E271D5D5A6EBBBD698BA64ECB0B52D008A782405107496D42806889AE6B7DC3285602E495943643B40B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635" y="-557219"/>
            <a:ext cx="11038511" cy="6396158"/>
          </a:xfrm>
          <a:prstGeom prst="rect">
            <a:avLst/>
          </a:prstGeom>
        </p:spPr>
      </p:pic>
      <p:sp>
        <p:nvSpPr>
          <p:cNvPr id="4" name="矩形 3" descr="e7d195523061f1c03a90ee8e42cb24248e56383cd534985688F9F494128731F165EE95AB4B0C0A38076AAEA07667B1565C446FC45FF01DFB0E885BCDBDF3A284F3DB14DA61DD97F0BAB2E6C668FB49312D8A702330F6D99A4385B5600E19F5DEED6A36DAEED29E271D5D5A6EBBBD698BA64ECB0B52D008A782405107496D42806889AE6B7DC3285602E495943643B40B"/>
          <p:cNvSpPr/>
          <p:nvPr/>
        </p:nvSpPr>
        <p:spPr>
          <a:xfrm>
            <a:off x="0" y="0"/>
            <a:ext cx="12192000" cy="5960125"/>
          </a:xfrm>
          <a:prstGeom prst="rect">
            <a:avLst/>
          </a:prstGeom>
          <a:gradFill>
            <a:gsLst>
              <a:gs pos="95683">
                <a:schemeClr val="accent1">
                  <a:lumMod val="45000"/>
                  <a:lumOff val="55000"/>
                  <a:alpha val="0"/>
                </a:schemeClr>
              </a:gs>
              <a:gs pos="60000">
                <a:schemeClr val="accent1">
                  <a:lumMod val="45000"/>
                  <a:lumOff val="55000"/>
                  <a:alpha val="37000"/>
                </a:schemeClr>
              </a:gs>
              <a:gs pos="0">
                <a:schemeClr val="accent1">
                  <a:lumMod val="30000"/>
                  <a:lumOff val="70000"/>
                  <a:alpha val="22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cs typeface="思源黑体 CN Regular" panose="020B0500000000000000" charset="-122"/>
              <a:sym typeface="Arial" panose="020B0604020202020204" pitchFamily="34" charset="0"/>
            </a:endParaRPr>
          </a:p>
        </p:txBody>
      </p:sp>
      <p:sp>
        <p:nvSpPr>
          <p:cNvPr id="5" name="文本框 4" descr="e7d195523061f1c03a90ee8e42cb24248e56383cd534985688F9F494128731F165EE95AB4B0C0A38076AAEA07667B1565C446FC45FF01DFB0E885BCDBDF3A284F3DB14DA61DD97F0BAB2E6C668FB49312D8A702330F6D99A4385B5600E19F5DEED6A36DAEED29E271D5D5A6EBBBD698BA64ECB0B52D008A782405107496D42806889AE6B7DC3285602E495943643B40B"/>
          <p:cNvSpPr txBox="1"/>
          <p:nvPr/>
        </p:nvSpPr>
        <p:spPr>
          <a:xfrm>
            <a:off x="2146571" y="2507249"/>
            <a:ext cx="7886699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sz="5400" b="1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itchFamily="2" charset="-79"/>
                <a:ea typeface="微软雅黑" panose="020B0503020204020204" pitchFamily="34" charset="-122"/>
                <a:cs typeface="Aharoni" pitchFamily="2" charset="-79"/>
                <a:sym typeface="Arial" panose="020B0604020202020204" pitchFamily="34" charset="0"/>
              </a:rPr>
              <a:t>第三次阶段性评审汇报</a:t>
            </a:r>
          </a:p>
        </p:txBody>
      </p:sp>
      <p:sp>
        <p:nvSpPr>
          <p:cNvPr id="11" name="Rectangle 12" descr="e7d195523061f1c03a90ee8e42cb24248e56383cd534985688F9F494128731F165EE95AB4B0C0A38076AAEA07667B1565C446FC45FF01DFB0E885BCDBDF3A284F3DB14DA61DD97F0BAB2E6C668FB49312D8A702330F6D99A4385B5600E19F5DEED6A36DAEED29E271D5D5A6EBBBD698BA64ECB0B52D008A782405107496D42806889AE6B7DC3285602E495943643B40B"/>
          <p:cNvSpPr/>
          <p:nvPr/>
        </p:nvSpPr>
        <p:spPr>
          <a:xfrm>
            <a:off x="8547100" y="3583305"/>
            <a:ext cx="1543050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zh-CN" altLang="en-US" sz="24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思源黑体 CN Regular" panose="020B0500000000000000" charset="-122"/>
                <a:sym typeface="Arial" panose="020B0604020202020204" pitchFamily="34" charset="0"/>
              </a:rPr>
              <a:t>第十组</a:t>
            </a:r>
          </a:p>
        </p:txBody>
      </p:sp>
      <p:grpSp>
        <p:nvGrpSpPr>
          <p:cNvPr id="6" name="组合 5" descr="e7d195523061f1c03a90ee8e42cb24248e56383cd534985688F9F494128731F165EE95AB4B0C0A38076AAEA07667B1565C446FC45FF01DFB0E885BCDBDF3A284F3DB14DA61DD97F0BAB2E6C668FB49312D8A702330F6D99A4385B5600E19F5DEED6A36DAEED29E271D5D5A6EBBBD698BA64ECB0B52D008A782405107496D42806889AE6B7DC3285602E495943643B40B"/>
          <p:cNvGrpSpPr/>
          <p:nvPr/>
        </p:nvGrpSpPr>
        <p:grpSpPr>
          <a:xfrm>
            <a:off x="2342514" y="4641850"/>
            <a:ext cx="7128172" cy="356909"/>
            <a:chOff x="5166525" y="4642166"/>
            <a:chExt cx="2357772" cy="357098"/>
          </a:xfrm>
        </p:grpSpPr>
        <p:sp>
          <p:nvSpPr>
            <p:cNvPr id="7" name="矩形 6"/>
            <p:cNvSpPr/>
            <p:nvPr/>
          </p:nvSpPr>
          <p:spPr>
            <a:xfrm>
              <a:off x="5166525" y="4642166"/>
              <a:ext cx="1109663" cy="357098"/>
            </a:xfrm>
            <a:prstGeom prst="rect">
              <a:avLst/>
            </a:prstGeom>
            <a:gradFill flip="none" rotWithShape="1"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0" scaled="1"/>
            </a:gradFill>
            <a:ln>
              <a:noFill/>
            </a:ln>
            <a:effectLst>
              <a:outerShdw blurRad="266700" dist="63500" dir="5400000" sx="93000" sy="93000" algn="t" rotWithShape="0">
                <a:schemeClr val="accent1">
                  <a:lumMod val="60000"/>
                  <a:lumOff val="40000"/>
                  <a:alpha val="8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>
                <a:latin typeface="Arial" panose="020B0604020202020204" pitchFamily="34" charset="0"/>
                <a:ea typeface="微软雅黑" panose="020B0503020204020204" pitchFamily="34" charset="-122"/>
                <a:cs typeface="思源黑体 CN Regular" panose="020B0500000000000000" charset="-122"/>
                <a:sym typeface="Arial" panose="020B0604020202020204" pitchFamily="34" charset="0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6814579" y="4642166"/>
              <a:ext cx="709718" cy="357059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>
              <a:outerShdw blurRad="2032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cs typeface="思源黑体 CN Regular" panose="020B0500000000000000" charset="-122"/>
                <a:sym typeface="Arial" panose="020B0604020202020204" pitchFamily="34" charset="0"/>
              </a:endParaRPr>
            </a:p>
          </p:txBody>
        </p:sp>
        <p:sp>
          <p:nvSpPr>
            <p:cNvPr id="13" name="TextBox 46"/>
            <p:cNvSpPr txBox="1"/>
            <p:nvPr/>
          </p:nvSpPr>
          <p:spPr>
            <a:xfrm>
              <a:off x="5219874" y="4673298"/>
              <a:ext cx="1003140" cy="3125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2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思源黑体 CN Regular" panose="020B0500000000000000" charset="-122"/>
                  <a:sym typeface="Arial" panose="020B0604020202020204" pitchFamily="34" charset="0"/>
                </a:rPr>
                <a:t>汇报人：王恩宇、陈君熠、徐嘉、黄自丹</a:t>
              </a:r>
            </a:p>
          </p:txBody>
        </p:sp>
        <p:sp>
          <p:nvSpPr>
            <p:cNvPr id="15" name="TextBox 46"/>
            <p:cNvSpPr txBox="1"/>
            <p:nvPr/>
          </p:nvSpPr>
          <p:spPr>
            <a:xfrm>
              <a:off x="6868881" y="4642166"/>
              <a:ext cx="600708" cy="3494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40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思源黑体 CN Regular" panose="020B0500000000000000" charset="-122"/>
                  <a:sym typeface="Arial" panose="020B0604020202020204" pitchFamily="34" charset="0"/>
                </a:rPr>
                <a:t>汇报时间：</a:t>
              </a:r>
              <a:r>
                <a:rPr lang="en-US" altLang="zh-CN" sz="140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思源黑体 CN Regular" panose="020B0500000000000000" charset="-122"/>
                  <a:sym typeface="Arial" panose="020B0604020202020204" pitchFamily="34" charset="0"/>
                </a:rPr>
                <a:t>11</a:t>
              </a:r>
              <a:r>
                <a:rPr lang="zh-CN" altLang="en-US" sz="140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思源黑体 CN Regular" panose="020B0500000000000000" charset="-122"/>
                  <a:sym typeface="Arial" panose="020B0604020202020204" pitchFamily="34" charset="0"/>
                </a:rPr>
                <a:t>月</a:t>
              </a:r>
              <a:r>
                <a:rPr lang="en-US" altLang="zh-CN" sz="140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思源黑体 CN Regular" panose="020B0500000000000000" charset="-122"/>
                  <a:sym typeface="Arial" panose="020B0604020202020204" pitchFamily="34" charset="0"/>
                </a:rPr>
                <a:t>14</a:t>
              </a:r>
              <a:r>
                <a:rPr lang="zh-CN" altLang="en-US" sz="140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思源黑体 CN Regular" panose="020B0500000000000000" charset="-122"/>
                  <a:sym typeface="Arial" panose="020B0604020202020204" pitchFamily="34" charset="0"/>
                </a:rPr>
                <a:t>日</a:t>
              </a:r>
            </a:p>
          </p:txBody>
        </p:sp>
      </p:grpSp>
      <p:sp>
        <p:nvSpPr>
          <p:cNvPr id="9" name="e7d195523061f1c0" descr="e7d195523061f1c03a90ee8e42cb24248e56383cd534985688F9F494128731F165EE95AB4B0C0A38076AAEA07667B1565C446FC45FF01DFB0E885BCDBDF3A284F3DB14DA61DD97F0BAB2E6C668FB49312D8A702330F6D99A4385B5600E19F5DEED6A36DAEED29E271D5D5A6EBBBD698BA64ECB0B52D008A782405107496D42806889AE6B7DC3285602E495943643B40B" hidden="1"/>
          <p:cNvSpPr txBox="1"/>
          <p:nvPr/>
        </p:nvSpPr>
        <p:spPr>
          <a:xfrm>
            <a:off x="-355600" y="1803400"/>
            <a:ext cx="284693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latin typeface="Arial" panose="020B0604020202020204" pitchFamily="34" charset="0"/>
                <a:ea typeface="微软雅黑" panose="020B0503020204020204" pitchFamily="34" charset="-122"/>
                <a:cs typeface="思源黑体 CN Regular" panose="020B0500000000000000" charset="-122"/>
                <a:sym typeface="Arial" panose="020B0604020202020204" pitchFamily="34" charset="0"/>
              </a:rPr>
              <a:t>e7d195523061f1c03a90ee8e42cb24248e56383cd534985688F9F494128731F165EE95AB4B0C0A38076AAEA07667B1565C446FC45FF01DFB0E885BCDBDF3A284F3DB14DA61DD97F0BAB2E6C668FB49312D8A702330F6D99A4385B5600E19F5DEED6A36DAEED29E271D5D5A6EBBBD698BA64ECB0B52D008A782405107496D42806889AE6B7DC3285602E495943643B40B</a:t>
            </a:r>
            <a:endParaRPr lang="zh-CN" altLang="en-US" sz="100">
              <a:latin typeface="Arial" panose="020B0604020202020204" pitchFamily="34" charset="0"/>
              <a:ea typeface="微软雅黑" panose="020B0503020204020204" pitchFamily="34" charset="-122"/>
              <a:cs typeface="思源黑体 CN Regular" panose="020B0500000000000000" charset="-122"/>
              <a:sym typeface="Arial" panose="020B0604020202020204" pitchFamily="34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6CFB92D-C4A7-E992-A667-9CBA19AACA27}"/>
              </a:ext>
            </a:extLst>
          </p:cNvPr>
          <p:cNvSpPr txBox="1"/>
          <p:nvPr/>
        </p:nvSpPr>
        <p:spPr>
          <a:xfrm>
            <a:off x="122945" y="6178835"/>
            <a:ext cx="69073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本项目开源地址</a:t>
            </a:r>
            <a:r>
              <a:rPr lang="en-US" altLang="zh-CN"/>
              <a:t>: https://gitee.com/zhishidiannaoka/hahashop</a:t>
            </a:r>
          </a:p>
          <a:p>
            <a:r>
              <a:rPr lang="zh-CN" altLang="en-US"/>
              <a:t>本项目部署网址</a:t>
            </a:r>
            <a:r>
              <a:rPr lang="en-US" altLang="zh-CN"/>
              <a:t>: http://hahashop.natapp1.cc/#/</a:t>
            </a: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圆角矩形 2" descr="e7d195523061f1c03a90ee8e42cb24248e56383cd534985688F9F494128731F165EE95AB4B0C0A38076AAEA07667B1565C446FC45FF01DFB0E885BCDBDF3A284F3DB14DA61DD97F0BAB2E6C668FB49312D8A702330F6D99A4385B5600E19F5DEED6A36DAEED29E271D5D5A6EBBBD698BA64ECB0B52D008A782405107496D42806889AE6B7DC3285602E495943643B40B"/>
          <p:cNvSpPr/>
          <p:nvPr/>
        </p:nvSpPr>
        <p:spPr>
          <a:xfrm>
            <a:off x="317500" y="929005"/>
            <a:ext cx="11413490" cy="5634990"/>
          </a:xfrm>
          <a:prstGeom prst="roundRect">
            <a:avLst>
              <a:gd name="adj" fmla="val 597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cs typeface="思源黑体 CN Regular" panose="020B0500000000000000" charset="-122"/>
              <a:sym typeface="Arial" panose="020B0604020202020204" pitchFamily="34" charset="0"/>
            </a:endParaRPr>
          </a:p>
        </p:txBody>
      </p:sp>
      <p:sp>
        <p:nvSpPr>
          <p:cNvPr id="4" name="e7d195523061f1c0" descr="e7d195523061f1c03a90ee8e42cb24248e56383cd534985688F9F494128731F165EE95AB4B0C0A38076AAEA07667B1565C446FC45FF01DFB0E885BCDBDF3A284F3DB14DA61DD97F0BAB2E6C668FB49312D8A702330F6D99A4385B5600E19F5DEED6A36DAEED29E271D5D5A6EBBBD698BA64ECB0B52D008A782405107496D42806889AE6B7DC3285602E495943643B40B" hidden="1"/>
          <p:cNvSpPr txBox="1"/>
          <p:nvPr/>
        </p:nvSpPr>
        <p:spPr>
          <a:xfrm>
            <a:off x="-355600" y="1803400"/>
            <a:ext cx="284693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latin typeface="Arial" panose="020B0604020202020204" pitchFamily="34" charset="0"/>
                <a:ea typeface="微软雅黑" panose="020B0503020204020204" pitchFamily="34" charset="-122"/>
                <a:cs typeface="思源黑体 CN Regular" panose="020B0500000000000000" charset="-122"/>
                <a:sym typeface="Arial" panose="020B0604020202020204" pitchFamily="34" charset="0"/>
              </a:rPr>
              <a:t>e7d195523061f1c03a90ee8e42cb24248e56383cd534985688F9F494128731F165EE95AB4B0C0A38076AAEA07667B1565C446FC45FF01DFB0E885BCDBDF3A284F3DB14DA61DD97F0BAB2E6C668FB49312D8A702330F6D99A4385B5600E19F5DEED6A36DAEED29E271D5D5A6EBBBD698BA64ECB0B52D008A782405107496D42806889AE6B7DC3285602E495943643B40B</a:t>
            </a:r>
            <a:endParaRPr lang="zh-CN" altLang="en-US" sz="100">
              <a:latin typeface="Arial" panose="020B0604020202020204" pitchFamily="34" charset="0"/>
              <a:ea typeface="微软雅黑" panose="020B0503020204020204" pitchFamily="34" charset="-122"/>
              <a:cs typeface="思源黑体 CN Regular" panose="020B0500000000000000" charset="-122"/>
              <a:sym typeface="Arial" panose="020B0604020202020204" pitchFamily="34" charset="0"/>
            </a:endParaRPr>
          </a:p>
        </p:txBody>
      </p:sp>
      <p:grpSp>
        <p:nvGrpSpPr>
          <p:cNvPr id="9" name="组合 8" descr="e7d195523061f1c03a90ee8e42cb24248e56383cd534985688F9F494128731F165EE95AB4B0C0A38076AAEA07667B1565C446FC45FF01DFB0E885BCDBDF3A284F3DB14DA61DD97F0BAB2E6C668FB49312D8A702330F6D99A4385B5600E19F5DEED6A36DAEED29E271D5D5A6EBBBD698BA64ECB0B52D008A782405107496D42806889AE6B7DC3285602E495943643B40B"/>
          <p:cNvGrpSpPr/>
          <p:nvPr/>
        </p:nvGrpSpPr>
        <p:grpSpPr>
          <a:xfrm>
            <a:off x="0" y="-48964"/>
            <a:ext cx="1155151" cy="1077664"/>
            <a:chOff x="10686562" y="197911"/>
            <a:chExt cx="2270973" cy="2118638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5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34642" y="1028700"/>
              <a:ext cx="1322893" cy="1287849"/>
            </a:xfrm>
            <a:prstGeom prst="rect">
              <a:avLst/>
            </a:prstGeom>
          </p:spPr>
        </p:pic>
        <p:pic>
          <p:nvPicPr>
            <p:cNvPr id="41" name="图片 40"/>
            <p:cNvPicPr>
              <a:picLocks noChangeAspect="1"/>
            </p:cNvPicPr>
            <p:nvPr/>
          </p:nvPicPr>
          <p:blipFill>
            <a:blip r:embed="rId5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86562" y="1028700"/>
              <a:ext cx="1322893" cy="1287849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5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87305" y="197911"/>
              <a:ext cx="1322893" cy="1287849"/>
            </a:xfrm>
            <a:prstGeom prst="rect">
              <a:avLst/>
            </a:prstGeom>
          </p:spPr>
        </p:pic>
      </p:grpSp>
      <p:sp>
        <p:nvSpPr>
          <p:cNvPr id="7" name="矩形 6"/>
          <p:cNvSpPr/>
          <p:nvPr/>
        </p:nvSpPr>
        <p:spPr>
          <a:xfrm>
            <a:off x="955040" y="2829560"/>
            <a:ext cx="10232390" cy="119888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72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什么是内网穿透技术呢？</a:t>
            </a:r>
          </a:p>
        </p:txBody>
      </p:sp>
      <p:pic>
        <p:nvPicPr>
          <p:cNvPr id="12" name="图片 11" descr="内网穿透原理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310" y="-48895"/>
            <a:ext cx="8239125" cy="6858000"/>
          </a:xfrm>
          <a:prstGeom prst="rect">
            <a:avLst/>
          </a:prstGeom>
        </p:spPr>
      </p:pic>
      <p:sp>
        <p:nvSpPr>
          <p:cNvPr id="15" name="Rectangle 26" descr="e7d195523061f1c03a90ee8e42cb24248e56383cd534985688F9F494128731F165EE95AB4B0C0A38076AAEA07667B1565C446FC45FF01DFB0E885BCDBDF3A284F3DB14DA61DD97F0BAB2E6C668FB49312D8A702330F6D99A4385B5600E19F5DEED6A36DAEED29E271D5D5A6EBBBD698BA64ECB0B52D008A782405107496D42806889AE6B7DC3285602E495943643B40B"/>
          <p:cNvSpPr/>
          <p:nvPr>
            <p:custDataLst>
              <p:tags r:id="rId1"/>
            </p:custDataLst>
          </p:nvPr>
        </p:nvSpPr>
        <p:spPr>
          <a:xfrm>
            <a:off x="8245475" y="3300730"/>
            <a:ext cx="3281045" cy="2416810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zh-CN" altLang="vi-VN" b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思源黑体 CN Regular" panose="020B0500000000000000" charset="-122"/>
                <a:sym typeface="Arial" panose="020B0604020202020204" pitchFamily="34" charset="0"/>
              </a:rPr>
              <a:t>具体做法：</a:t>
            </a:r>
          </a:p>
          <a:p>
            <a:pPr algn="l"/>
            <a:endParaRPr lang="zh-CN" altLang="vi-VN" b="1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思源黑体 CN Regular" panose="020B0500000000000000" charset="-122"/>
              <a:sym typeface="Arial" panose="020B0604020202020204" pitchFamily="34" charset="0"/>
            </a:endParaRPr>
          </a:p>
          <a:p>
            <a:pPr algn="l"/>
            <a:r>
              <a:rPr lang="zh-CN" altLang="vi-VN" sz="16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思源黑体 CN Regular" panose="020B0500000000000000" charset="-122"/>
                <a:sym typeface="Arial" panose="020B0604020202020204" pitchFamily="34" charset="0"/>
              </a:rPr>
              <a:t>1、从网络上下载natapp</a:t>
            </a:r>
          </a:p>
          <a:p>
            <a:pPr algn="l"/>
            <a:r>
              <a:rPr lang="zh-CN" altLang="vi-VN" sz="16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思源黑体 CN Regular" panose="020B0500000000000000" charset="-122"/>
                <a:sym typeface="Arial" panose="020B0604020202020204" pitchFamily="34" charset="0"/>
              </a:rPr>
              <a:t>2、在natapp官网实名制，然后申请隧道，配置隧道相关的信息，将隧道的token填入自己的配置文件</a:t>
            </a:r>
          </a:p>
          <a:p>
            <a:pPr algn="l"/>
            <a:r>
              <a:rPr lang="zh-CN" altLang="vi-VN" sz="16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思源黑体 CN Regular" panose="020B0500000000000000" charset="-122"/>
                <a:sym typeface="Arial" panose="020B0604020202020204" pitchFamily="34" charset="0"/>
              </a:rPr>
              <a:t>3、启动natapp，就可以开始内网穿透。</a:t>
            </a:r>
          </a:p>
          <a:p>
            <a:pPr algn="l"/>
            <a:endParaRPr lang="zh-CN" altLang="vi-VN" sz="160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思源黑体 CN Regular" panose="020B0500000000000000" charset="-122"/>
              <a:sym typeface="Arial" panose="020B0604020202020204" pitchFamily="34" charset="0"/>
            </a:endParaRPr>
          </a:p>
        </p:txBody>
      </p:sp>
      <p:grpSp>
        <p:nvGrpSpPr>
          <p:cNvPr id="51" name="组合 50" descr="e7d195523061f1c03a90ee8e42cb24248e56383cd534985688F9F494128731F165EE95AB4B0C0A38076AAEA07667B1565C446FC45FF01DFB0E885BCDBDF3A284F3DB14DA61DD97F0BAB2E6C668FB49312D8A702330F6D99A4385B5600E19F5DEED6A36DAEED29E271D5D5A6EBBBD698BA64ECB0B52D008A782405107496D42806889AE6B7DC3285602E495943643B40B"/>
          <p:cNvGrpSpPr/>
          <p:nvPr/>
        </p:nvGrpSpPr>
        <p:grpSpPr>
          <a:xfrm>
            <a:off x="10686562" y="197911"/>
            <a:ext cx="1823636" cy="2944278"/>
            <a:chOff x="10686562" y="197911"/>
            <a:chExt cx="1823636" cy="2944278"/>
          </a:xfrm>
        </p:grpSpPr>
        <p:pic>
          <p:nvPicPr>
            <p:cNvPr id="52" name="图片 51"/>
            <p:cNvPicPr>
              <a:picLocks noChangeAspect="1"/>
            </p:cNvPicPr>
            <p:nvPr/>
          </p:nvPicPr>
          <p:blipFill>
            <a:blip r:embed="rId8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60509" y="1854340"/>
              <a:ext cx="1322893" cy="1287849"/>
            </a:xfrm>
            <a:prstGeom prst="rect">
              <a:avLst/>
            </a:prstGeom>
          </p:spPr>
        </p:pic>
        <p:pic>
          <p:nvPicPr>
            <p:cNvPr id="53" name="图片 52"/>
            <p:cNvPicPr>
              <a:picLocks noChangeAspect="1"/>
            </p:cNvPicPr>
            <p:nvPr/>
          </p:nvPicPr>
          <p:blipFill>
            <a:blip r:embed="rId8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86562" y="1028700"/>
              <a:ext cx="1322893" cy="1287849"/>
            </a:xfrm>
            <a:prstGeom prst="rect">
              <a:avLst/>
            </a:prstGeom>
          </p:spPr>
        </p:pic>
        <p:pic>
          <p:nvPicPr>
            <p:cNvPr id="54" name="图片 53"/>
            <p:cNvPicPr>
              <a:picLocks noChangeAspect="1"/>
            </p:cNvPicPr>
            <p:nvPr/>
          </p:nvPicPr>
          <p:blipFill>
            <a:blip r:embed="rId8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87305" y="197911"/>
              <a:ext cx="1322893" cy="1287849"/>
            </a:xfrm>
            <a:prstGeom prst="rect">
              <a:avLst/>
            </a:prstGeom>
          </p:spPr>
        </p:pic>
      </p:grpSp>
      <p:sp>
        <p:nvSpPr>
          <p:cNvPr id="27" name="Rectangle 26" descr="e7d195523061f1c03a90ee8e42cb24248e56383cd534985688F9F494128731F165EE95AB4B0C0A38076AAEA07667B1565C446FC45FF01DFB0E885BCDBDF3A284F3DB14DA61DD97F0BAB2E6C668FB49312D8A702330F6D99A4385B5600E19F5DEED6A36DAEED29E271D5D5A6EBBBD698BA64ECB0B52D008A782405107496D42806889AE6B7DC3285602E495943643B40B"/>
          <p:cNvSpPr/>
          <p:nvPr>
            <p:custDataLst>
              <p:tags r:id="rId2"/>
            </p:custDataLst>
          </p:nvPr>
        </p:nvSpPr>
        <p:spPr>
          <a:xfrm>
            <a:off x="8245475" y="1121410"/>
            <a:ext cx="3281045" cy="2019935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zh-CN" altLang="vi-VN" b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思源黑体 CN Regular" panose="020B0500000000000000" charset="-122"/>
                <a:sym typeface="Arial" panose="020B0604020202020204" pitchFamily="34" charset="0"/>
              </a:rPr>
              <a:t>优点：</a:t>
            </a:r>
          </a:p>
          <a:p>
            <a:pPr algn="l"/>
            <a:endParaRPr lang="zh-CN" altLang="vi-VN" b="1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思源黑体 CN Regular" panose="020B0500000000000000" charset="-122"/>
              <a:sym typeface="Arial" panose="020B0604020202020204" pitchFamily="34" charset="0"/>
            </a:endParaRPr>
          </a:p>
          <a:p>
            <a:pPr algn="l"/>
            <a:r>
              <a:rPr lang="zh-CN" altLang="vi-VN" sz="16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思源黑体 CN Regular" panose="020B0500000000000000" charset="-122"/>
                <a:sym typeface="Arial" panose="020B0604020202020204" pitchFamily="34" charset="0"/>
              </a:rPr>
              <a:t>1、显著提升效率，节约时间和人力资源。</a:t>
            </a:r>
          </a:p>
          <a:p>
            <a:pPr algn="l"/>
            <a:r>
              <a:rPr lang="zh-CN" altLang="vi-VN" sz="16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思源黑体 CN Regular" panose="020B0500000000000000" charset="-122"/>
                <a:sym typeface="Arial" panose="020B0604020202020204" pitchFamily="34" charset="0"/>
              </a:rPr>
              <a:t>2、在性能和安全性的要求上较为宽松，旨在提供基础的网页应用访问功能，以满足基本的展示需求。</a:t>
            </a:r>
          </a:p>
          <a:p>
            <a:pPr algn="l"/>
            <a:endParaRPr lang="zh-CN" altLang="vi-VN" sz="160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思源黑体 CN Regular" panose="020B0500000000000000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65" fill="hold" display="1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15" grpId="0" bldLvl="0" animBg="1"/>
      <p:bldP spid="15" grpId="1" animBg="1"/>
      <p:bldP spid="27" grpId="0" bldLvl="0" animBg="1"/>
      <p:bldP spid="27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圆角矩形 2" descr="e7d195523061f1c03a90ee8e42cb24248e56383cd534985688F9F494128731F165EE95AB4B0C0A38076AAEA07667B1565C446FC45FF01DFB0E885BCDBDF3A284F3DB14DA61DD97F0BAB2E6C668FB49312D8A702330F6D99A4385B5600E19F5DEED6A36DAEED29E271D5D5A6EBBBD698BA64ECB0B52D008A782405107496D42806889AE6B7DC3285602E495943643B40B"/>
          <p:cNvSpPr/>
          <p:nvPr/>
        </p:nvSpPr>
        <p:spPr>
          <a:xfrm>
            <a:off x="317500" y="929005"/>
            <a:ext cx="11413490" cy="5634990"/>
          </a:xfrm>
          <a:prstGeom prst="roundRect">
            <a:avLst>
              <a:gd name="adj" fmla="val 597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cs typeface="思源黑体 CN Regular" panose="020B0500000000000000" charset="-122"/>
              <a:sym typeface="Arial" panose="020B0604020202020204" pitchFamily="34" charset="0"/>
            </a:endParaRPr>
          </a:p>
        </p:txBody>
      </p:sp>
      <p:sp>
        <p:nvSpPr>
          <p:cNvPr id="4" name="e7d195523061f1c0" descr="e7d195523061f1c03a90ee8e42cb24248e56383cd534985688F9F494128731F165EE95AB4B0C0A38076AAEA07667B1565C446FC45FF01DFB0E885BCDBDF3A284F3DB14DA61DD97F0BAB2E6C668FB49312D8A702330F6D99A4385B5600E19F5DEED6A36DAEED29E271D5D5A6EBBBD698BA64ECB0B52D008A782405107496D42806889AE6B7DC3285602E495943643B40B" hidden="1"/>
          <p:cNvSpPr txBox="1"/>
          <p:nvPr/>
        </p:nvSpPr>
        <p:spPr>
          <a:xfrm>
            <a:off x="-355600" y="1803400"/>
            <a:ext cx="284693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latin typeface="Arial" panose="020B0604020202020204" pitchFamily="34" charset="0"/>
                <a:ea typeface="微软雅黑" panose="020B0503020204020204" pitchFamily="34" charset="-122"/>
                <a:cs typeface="思源黑体 CN Regular" panose="020B0500000000000000" charset="-122"/>
                <a:sym typeface="Arial" panose="020B0604020202020204" pitchFamily="34" charset="0"/>
              </a:rPr>
              <a:t>e7d195523061f1c03a90ee8e42cb24248e56383cd534985688F9F494128731F165EE95AB4B0C0A38076AAEA07667B1565C446FC45FF01DFB0E885BCDBDF3A284F3DB14DA61DD97F0BAB2E6C668FB49312D8A702330F6D99A4385B5600E19F5DEED6A36DAEED29E271D5D5A6EBBBD698BA64ECB0B52D008A782405107496D42806889AE6B7DC3285602E495943643B40B</a:t>
            </a:r>
            <a:endParaRPr lang="zh-CN" altLang="en-US" sz="100">
              <a:latin typeface="Arial" panose="020B0604020202020204" pitchFamily="34" charset="0"/>
              <a:ea typeface="微软雅黑" panose="020B0503020204020204" pitchFamily="34" charset="-122"/>
              <a:cs typeface="思源黑体 CN Regular" panose="020B0500000000000000" charset="-122"/>
              <a:sym typeface="Arial" panose="020B0604020202020204" pitchFamily="34" charset="0"/>
            </a:endParaRPr>
          </a:p>
        </p:txBody>
      </p:sp>
      <p:graphicFrame>
        <p:nvGraphicFramePr>
          <p:cNvPr id="6" name="表格 5"/>
          <p:cNvGraphicFramePr/>
          <p:nvPr>
            <p:custDataLst>
              <p:tags r:id="rId1"/>
            </p:custDataLst>
          </p:nvPr>
        </p:nvGraphicFramePr>
        <p:xfrm>
          <a:off x="3919220" y="114300"/>
          <a:ext cx="5226685" cy="914400"/>
        </p:xfrm>
        <a:graphic>
          <a:graphicData uri="http://schemas.openxmlformats.org/drawingml/2006/table">
            <a:tbl>
              <a:tblPr firstRow="1" bandRow="1">
                <a:effectLst>
                  <a:outerShdw blurRad="76200" dir="13500000" sy="23000" kx="1200000" algn="br" rotWithShape="0">
                    <a:prstClr val="black">
                      <a:alpha val="20000"/>
                    </a:prstClr>
                  </a:outerShdw>
                </a:effectLst>
                <a:tableStyleId>{5C22544A-7EE6-4342-B048-85BDC9FD1C3A}</a:tableStyleId>
              </a:tblPr>
              <a:tblGrid>
                <a:gridCol w="1431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947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陈君熠</a:t>
                      </a:r>
                    </a:p>
                  </a:txBody>
                  <a:tcPr anchor="ctr">
                    <a:lnL w="1270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L>
                    <a:lnR w="1270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R>
                    <a:lnT w="1270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CN" sz="1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sym typeface="+mn-ea"/>
                        </a:rPr>
                        <a:t>·</a:t>
                      </a:r>
                      <a:r>
                        <a:rPr lang="zh-CN" altLang="en-US" sz="1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sym typeface="+mn-ea"/>
                        </a:rPr>
                        <a:t>提高了XML映射文件的复用</a:t>
                      </a:r>
                      <a:endParaRPr lang="zh-CN" altLang="en-US" sz="18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l">
                        <a:buNone/>
                      </a:pPr>
                      <a:r>
                        <a:rPr lang="en-US" altLang="zh-CN" sz="1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sym typeface="+mn-ea"/>
                        </a:rPr>
                        <a:t>·</a:t>
                      </a:r>
                      <a:r>
                        <a:rPr lang="zh-CN" altLang="en-US" sz="1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sym typeface="+mn-ea"/>
                        </a:rPr>
                        <a:t>实现了图片上传查看功能</a:t>
                      </a:r>
                      <a:endParaRPr lang="zh-CN" altLang="en-US" sz="18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l">
                        <a:buNone/>
                      </a:pPr>
                      <a:r>
                        <a:rPr lang="en-US" altLang="zh-CN" sz="1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sym typeface="+mn-ea"/>
                        </a:rPr>
                        <a:t>·</a:t>
                      </a:r>
                      <a:r>
                        <a:rPr lang="zh-CN" altLang="en-US" sz="1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sym typeface="+mn-ea"/>
                        </a:rPr>
                        <a:t>按照</a:t>
                      </a:r>
                      <a:r>
                        <a:rPr lang="en-US" altLang="zh-CN" sz="1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sym typeface="+mn-ea"/>
                        </a:rPr>
                        <a:t>API</a:t>
                      </a:r>
                      <a:r>
                        <a:rPr lang="zh-CN" altLang="en-US" sz="1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sym typeface="+mn-ea"/>
                        </a:rPr>
                        <a:t>将返回码内容全部翻新</a:t>
                      </a:r>
                    </a:p>
                  </a:txBody>
                  <a:tcPr anchor="ctr">
                    <a:lnL w="1270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L>
                    <a:lnR w="1270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R>
                    <a:lnT w="1270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51" name="组合 50" descr="e7d195523061f1c03a90ee8e42cb24248e56383cd534985688F9F494128731F165EE95AB4B0C0A38076AAEA07667B1565C446FC45FF01DFB0E885BCDBDF3A284F3DB14DA61DD97F0BAB2E6C668FB49312D8A702330F6D99A4385B5600E19F5DEED6A36DAEED29E271D5D5A6EBBBD698BA64ECB0B52D008A782405107496D42806889AE6B7DC3285602E495943643B40B"/>
          <p:cNvGrpSpPr/>
          <p:nvPr/>
        </p:nvGrpSpPr>
        <p:grpSpPr>
          <a:xfrm>
            <a:off x="10686562" y="197911"/>
            <a:ext cx="1823636" cy="2944278"/>
            <a:chOff x="10686562" y="197911"/>
            <a:chExt cx="1823636" cy="2944278"/>
          </a:xfrm>
        </p:grpSpPr>
        <p:pic>
          <p:nvPicPr>
            <p:cNvPr id="52" name="图片 51"/>
            <p:cNvPicPr>
              <a:picLocks noChangeAspect="1"/>
            </p:cNvPicPr>
            <p:nvPr/>
          </p:nvPicPr>
          <p:blipFill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60509" y="1854340"/>
              <a:ext cx="1322893" cy="1287849"/>
            </a:xfrm>
            <a:prstGeom prst="rect">
              <a:avLst/>
            </a:prstGeom>
          </p:spPr>
        </p:pic>
        <p:pic>
          <p:nvPicPr>
            <p:cNvPr id="53" name="图片 52"/>
            <p:cNvPicPr>
              <a:picLocks noChangeAspect="1"/>
            </p:cNvPicPr>
            <p:nvPr/>
          </p:nvPicPr>
          <p:blipFill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86562" y="1028700"/>
              <a:ext cx="1322893" cy="1287849"/>
            </a:xfrm>
            <a:prstGeom prst="rect">
              <a:avLst/>
            </a:prstGeom>
          </p:spPr>
        </p:pic>
        <p:pic>
          <p:nvPicPr>
            <p:cNvPr id="54" name="图片 53"/>
            <p:cNvPicPr>
              <a:picLocks noChangeAspect="1"/>
            </p:cNvPicPr>
            <p:nvPr/>
          </p:nvPicPr>
          <p:blipFill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87305" y="197911"/>
              <a:ext cx="1322893" cy="1287849"/>
            </a:xfrm>
            <a:prstGeom prst="rect">
              <a:avLst/>
            </a:prstGeom>
          </p:spPr>
        </p:pic>
      </p:grpSp>
      <p:grpSp>
        <p:nvGrpSpPr>
          <p:cNvPr id="9" name="组合 8" descr="e7d195523061f1c03a90ee8e42cb24248e56383cd534985688F9F494128731F165EE95AB4B0C0A38076AAEA07667B1565C446FC45FF01DFB0E885BCDBDF3A284F3DB14DA61DD97F0BAB2E6C668FB49312D8A702330F6D99A4385B5600E19F5DEED6A36DAEED29E271D5D5A6EBBBD698BA64ECB0B52D008A782405107496D42806889AE6B7DC3285602E495943643B40B"/>
          <p:cNvGrpSpPr/>
          <p:nvPr/>
        </p:nvGrpSpPr>
        <p:grpSpPr>
          <a:xfrm>
            <a:off x="0" y="-48964"/>
            <a:ext cx="1155151" cy="1077664"/>
            <a:chOff x="10686562" y="197911"/>
            <a:chExt cx="2270973" cy="2118638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6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34642" y="1028700"/>
              <a:ext cx="1322893" cy="1287849"/>
            </a:xfrm>
            <a:prstGeom prst="rect">
              <a:avLst/>
            </a:prstGeom>
          </p:spPr>
        </p:pic>
        <p:pic>
          <p:nvPicPr>
            <p:cNvPr id="41" name="图片 40"/>
            <p:cNvPicPr>
              <a:picLocks noChangeAspect="1"/>
            </p:cNvPicPr>
            <p:nvPr/>
          </p:nvPicPr>
          <p:blipFill>
            <a:blip r:embed="rId6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86562" y="1028700"/>
              <a:ext cx="1322893" cy="1287849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6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87305" y="197911"/>
              <a:ext cx="1322893" cy="1287849"/>
            </a:xfrm>
            <a:prstGeom prst="rect">
              <a:avLst/>
            </a:prstGeom>
          </p:spPr>
        </p:pic>
      </p:grpSp>
      <p:sp>
        <p:nvSpPr>
          <p:cNvPr id="61" name="矩形 60"/>
          <p:cNvSpPr/>
          <p:nvPr/>
        </p:nvSpPr>
        <p:spPr>
          <a:xfrm>
            <a:off x="5941060" y="2829560"/>
            <a:ext cx="309880" cy="11988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endParaRPr lang="zh-CN" altLang="en-US" sz="7200" b="1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80870" y="1083310"/>
            <a:ext cx="8285480" cy="563372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0000" endA="300" endPos="38500" dist="50800" dir="5400000" sy="-100000" algn="bl" rotWithShape="0"/>
          </a:effec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25 0 L -0.223802 0.00453704 " pathEditMode="relative" rAng="0" ptsTypes="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800" y="2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圆角矩形 2" descr="e7d195523061f1c03a90ee8e42cb24248e56383cd534985688F9F494128731F165EE95AB4B0C0A38076AAEA07667B1565C446FC45FF01DFB0E885BCDBDF3A284F3DB14DA61DD97F0BAB2E6C668FB49312D8A702330F6D99A4385B5600E19F5DEED6A36DAEED29E271D5D5A6EBBBD698BA64ECB0B52D008A782405107496D42806889AE6B7DC3285602E495943643B40B"/>
          <p:cNvSpPr/>
          <p:nvPr/>
        </p:nvSpPr>
        <p:spPr>
          <a:xfrm>
            <a:off x="317500" y="929005"/>
            <a:ext cx="11413490" cy="5634990"/>
          </a:xfrm>
          <a:prstGeom prst="roundRect">
            <a:avLst>
              <a:gd name="adj" fmla="val 597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cs typeface="思源黑体 CN Regular" panose="020B0500000000000000" charset="-122"/>
              <a:sym typeface="Arial" panose="020B0604020202020204" pitchFamily="34" charset="0"/>
            </a:endParaRPr>
          </a:p>
        </p:txBody>
      </p:sp>
      <p:sp>
        <p:nvSpPr>
          <p:cNvPr id="4" name="e7d195523061f1c0" descr="e7d195523061f1c03a90ee8e42cb24248e56383cd534985688F9F494128731F165EE95AB4B0C0A38076AAEA07667B1565C446FC45FF01DFB0E885BCDBDF3A284F3DB14DA61DD97F0BAB2E6C668FB49312D8A702330F6D99A4385B5600E19F5DEED6A36DAEED29E271D5D5A6EBBBD698BA64ECB0B52D008A782405107496D42806889AE6B7DC3285602E495943643B40B" hidden="1"/>
          <p:cNvSpPr txBox="1"/>
          <p:nvPr/>
        </p:nvSpPr>
        <p:spPr>
          <a:xfrm>
            <a:off x="-355600" y="1803400"/>
            <a:ext cx="284693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latin typeface="Arial" panose="020B0604020202020204" pitchFamily="34" charset="0"/>
                <a:ea typeface="微软雅黑" panose="020B0503020204020204" pitchFamily="34" charset="-122"/>
                <a:cs typeface="思源黑体 CN Regular" panose="020B0500000000000000" charset="-122"/>
                <a:sym typeface="Arial" panose="020B0604020202020204" pitchFamily="34" charset="0"/>
              </a:rPr>
              <a:t>e7d195523061f1c03a90ee8e42cb24248e56383cd534985688F9F494128731F165EE95AB4B0C0A38076AAEA07667B1565C446FC45FF01DFB0E885BCDBDF3A284F3DB14DA61DD97F0BAB2E6C668FB49312D8A702330F6D99A4385B5600E19F5DEED6A36DAEED29E271D5D5A6EBBBD698BA64ECB0B52D008A782405107496D42806889AE6B7DC3285602E495943643B40B</a:t>
            </a:r>
            <a:endParaRPr lang="zh-CN" altLang="en-US" sz="100">
              <a:latin typeface="Arial" panose="020B0604020202020204" pitchFamily="34" charset="0"/>
              <a:ea typeface="微软雅黑" panose="020B0503020204020204" pitchFamily="34" charset="-122"/>
              <a:cs typeface="思源黑体 CN Regular" panose="020B0500000000000000" charset="-122"/>
              <a:sym typeface="Arial" panose="020B0604020202020204" pitchFamily="34" charset="0"/>
            </a:endParaRPr>
          </a:p>
        </p:txBody>
      </p:sp>
      <p:graphicFrame>
        <p:nvGraphicFramePr>
          <p:cNvPr id="6" name="表格 5"/>
          <p:cNvGraphicFramePr/>
          <p:nvPr>
            <p:custDataLst>
              <p:tags r:id="rId1"/>
            </p:custDataLst>
          </p:nvPr>
        </p:nvGraphicFramePr>
        <p:xfrm>
          <a:off x="3919220" y="114300"/>
          <a:ext cx="5226685" cy="914400"/>
        </p:xfrm>
        <a:graphic>
          <a:graphicData uri="http://schemas.openxmlformats.org/drawingml/2006/table">
            <a:tbl>
              <a:tblPr firstRow="1" bandRow="1">
                <a:effectLst>
                  <a:outerShdw blurRad="76200" dir="13500000" sy="23000" kx="1200000" algn="br" rotWithShape="0">
                    <a:prstClr val="black">
                      <a:alpha val="20000"/>
                    </a:prstClr>
                  </a:outerShdw>
                </a:effectLst>
                <a:tableStyleId>{5C22544A-7EE6-4342-B048-85BDC9FD1C3A}</a:tableStyleId>
              </a:tblPr>
              <a:tblGrid>
                <a:gridCol w="1431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947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徐嘉</a:t>
                      </a:r>
                    </a:p>
                  </a:txBody>
                  <a:tcPr anchor="ctr">
                    <a:lnL w="1270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L>
                    <a:lnR w="1270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R>
                    <a:lnT w="1270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CN" sz="1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sym typeface="+mn-ea"/>
                        </a:rPr>
                        <a:t>·</a:t>
                      </a:r>
                      <a:r>
                        <a:rPr lang="zh-CN" altLang="en-US" sz="1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sym typeface="+mn-ea"/>
                        </a:rPr>
                        <a:t>接口测试</a:t>
                      </a:r>
                      <a:endParaRPr lang="zh-CN" altLang="en-US" sz="18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l">
                        <a:buNone/>
                      </a:pPr>
                      <a:r>
                        <a:rPr lang="en-US" altLang="zh-CN" sz="1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sym typeface="+mn-ea"/>
                        </a:rPr>
                        <a:t>·</a:t>
                      </a:r>
                      <a:r>
                        <a:rPr lang="zh-CN" altLang="en-US" sz="1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sym typeface="+mn-ea"/>
                        </a:rPr>
                        <a:t>自动化测试代码编写</a:t>
                      </a:r>
                      <a:endParaRPr lang="zh-CN" altLang="en-US" sz="18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l">
                        <a:buNone/>
                      </a:pPr>
                      <a:r>
                        <a:rPr lang="en-US" altLang="zh-CN" sz="1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sym typeface="+mn-ea"/>
                        </a:rPr>
                        <a:t>·</a:t>
                      </a:r>
                      <a:r>
                        <a:rPr lang="zh-CN" altLang="en-US" sz="1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sym typeface="+mn-ea"/>
                        </a:rPr>
                        <a:t>缺陷报告编写</a:t>
                      </a:r>
                    </a:p>
                  </a:txBody>
                  <a:tcPr anchor="ctr">
                    <a:lnL w="1270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L>
                    <a:lnR w="1270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R>
                    <a:lnT w="1270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51" name="组合 50" descr="e7d195523061f1c03a90ee8e42cb24248e56383cd534985688F9F494128731F165EE95AB4B0C0A38076AAEA07667B1565C446FC45FF01DFB0E885BCDBDF3A284F3DB14DA61DD97F0BAB2E6C668FB49312D8A702330F6D99A4385B5600E19F5DEED6A36DAEED29E271D5D5A6EBBBD698BA64ECB0B52D008A782405107496D42806889AE6B7DC3285602E495943643B40B"/>
          <p:cNvGrpSpPr/>
          <p:nvPr/>
        </p:nvGrpSpPr>
        <p:grpSpPr>
          <a:xfrm>
            <a:off x="10686562" y="197911"/>
            <a:ext cx="1823636" cy="2944278"/>
            <a:chOff x="10686562" y="197911"/>
            <a:chExt cx="1823636" cy="2944278"/>
          </a:xfrm>
        </p:grpSpPr>
        <p:pic>
          <p:nvPicPr>
            <p:cNvPr id="52" name="图片 51"/>
            <p:cNvPicPr>
              <a:picLocks noChangeAspect="1"/>
            </p:cNvPicPr>
            <p:nvPr/>
          </p:nvPicPr>
          <p:blipFill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60509" y="1854340"/>
              <a:ext cx="1322893" cy="1287849"/>
            </a:xfrm>
            <a:prstGeom prst="rect">
              <a:avLst/>
            </a:prstGeom>
          </p:spPr>
        </p:pic>
        <p:pic>
          <p:nvPicPr>
            <p:cNvPr id="53" name="图片 52"/>
            <p:cNvPicPr>
              <a:picLocks noChangeAspect="1"/>
            </p:cNvPicPr>
            <p:nvPr/>
          </p:nvPicPr>
          <p:blipFill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86562" y="1028700"/>
              <a:ext cx="1322893" cy="1287849"/>
            </a:xfrm>
            <a:prstGeom prst="rect">
              <a:avLst/>
            </a:prstGeom>
          </p:spPr>
        </p:pic>
        <p:pic>
          <p:nvPicPr>
            <p:cNvPr id="54" name="图片 53"/>
            <p:cNvPicPr>
              <a:picLocks noChangeAspect="1"/>
            </p:cNvPicPr>
            <p:nvPr/>
          </p:nvPicPr>
          <p:blipFill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87305" y="197911"/>
              <a:ext cx="1322893" cy="1287849"/>
            </a:xfrm>
            <a:prstGeom prst="rect">
              <a:avLst/>
            </a:prstGeom>
          </p:spPr>
        </p:pic>
      </p:grpSp>
      <p:grpSp>
        <p:nvGrpSpPr>
          <p:cNvPr id="9" name="组合 8" descr="e7d195523061f1c03a90ee8e42cb24248e56383cd534985688F9F494128731F165EE95AB4B0C0A38076AAEA07667B1565C446FC45FF01DFB0E885BCDBDF3A284F3DB14DA61DD97F0BAB2E6C668FB49312D8A702330F6D99A4385B5600E19F5DEED6A36DAEED29E271D5D5A6EBBBD698BA64ECB0B52D008A782405107496D42806889AE6B7DC3285602E495943643B40B"/>
          <p:cNvGrpSpPr/>
          <p:nvPr/>
        </p:nvGrpSpPr>
        <p:grpSpPr>
          <a:xfrm>
            <a:off x="0" y="-48964"/>
            <a:ext cx="1155151" cy="1077664"/>
            <a:chOff x="10686562" y="197911"/>
            <a:chExt cx="2270973" cy="2118638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6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34642" y="1028700"/>
              <a:ext cx="1322893" cy="1287849"/>
            </a:xfrm>
            <a:prstGeom prst="rect">
              <a:avLst/>
            </a:prstGeom>
          </p:spPr>
        </p:pic>
        <p:pic>
          <p:nvPicPr>
            <p:cNvPr id="41" name="图片 40"/>
            <p:cNvPicPr>
              <a:picLocks noChangeAspect="1"/>
            </p:cNvPicPr>
            <p:nvPr/>
          </p:nvPicPr>
          <p:blipFill>
            <a:blip r:embed="rId6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86562" y="1028700"/>
              <a:ext cx="1322893" cy="1287849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6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87305" y="197911"/>
              <a:ext cx="1322893" cy="1287849"/>
            </a:xfrm>
            <a:prstGeom prst="rect">
              <a:avLst/>
            </a:prstGeom>
          </p:spPr>
        </p:pic>
      </p:grpSp>
      <p:sp>
        <p:nvSpPr>
          <p:cNvPr id="61" name="矩形 60"/>
          <p:cNvSpPr/>
          <p:nvPr/>
        </p:nvSpPr>
        <p:spPr>
          <a:xfrm>
            <a:off x="5941060" y="2829560"/>
            <a:ext cx="309880" cy="11988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endParaRPr lang="zh-CN" altLang="en-US" sz="7200" b="1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1295400" y="1273175"/>
            <a:ext cx="8583930" cy="5437505"/>
            <a:chOff x="2040" y="2005"/>
            <a:chExt cx="13518" cy="8563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040" y="2005"/>
              <a:ext cx="8304" cy="32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" name="图片 2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134" y="2005"/>
              <a:ext cx="5424" cy="68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" name="图片 3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491" y="5244"/>
              <a:ext cx="7853" cy="532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25 0 L -0.223802 0.00453704 " pathEditMode="relative" rAng="0" ptsTypes="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800" y="2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圆角矩形 2" descr="e7d195523061f1c03a90ee8e42cb24248e56383cd534985688F9F494128731F165EE95AB4B0C0A38076AAEA07667B1565C446FC45FF01DFB0E885BCDBDF3A284F3DB14DA61DD97F0BAB2E6C668FB49312D8A702330F6D99A4385B5600E19F5DEED6A36DAEED29E271D5D5A6EBBBD698BA64ECB0B52D008A782405107496D42806889AE6B7DC3285602E495943643B40B"/>
          <p:cNvSpPr/>
          <p:nvPr/>
        </p:nvSpPr>
        <p:spPr>
          <a:xfrm>
            <a:off x="317500" y="929005"/>
            <a:ext cx="11413490" cy="5634990"/>
          </a:xfrm>
          <a:prstGeom prst="roundRect">
            <a:avLst>
              <a:gd name="adj" fmla="val 597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cs typeface="思源黑体 CN Regular" panose="020B0500000000000000" charset="-122"/>
              <a:sym typeface="Arial" panose="020B0604020202020204" pitchFamily="34" charset="0"/>
            </a:endParaRPr>
          </a:p>
        </p:txBody>
      </p:sp>
      <p:sp>
        <p:nvSpPr>
          <p:cNvPr id="4" name="e7d195523061f1c0" descr="e7d195523061f1c03a90ee8e42cb24248e56383cd534985688F9F494128731F165EE95AB4B0C0A38076AAEA07667B1565C446FC45FF01DFB0E885BCDBDF3A284F3DB14DA61DD97F0BAB2E6C668FB49312D8A702330F6D99A4385B5600E19F5DEED6A36DAEED29E271D5D5A6EBBBD698BA64ECB0B52D008A782405107496D42806889AE6B7DC3285602E495943643B40B" hidden="1"/>
          <p:cNvSpPr txBox="1"/>
          <p:nvPr/>
        </p:nvSpPr>
        <p:spPr>
          <a:xfrm>
            <a:off x="-355600" y="1803400"/>
            <a:ext cx="284693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latin typeface="Arial" panose="020B0604020202020204" pitchFamily="34" charset="0"/>
                <a:ea typeface="微软雅黑" panose="020B0503020204020204" pitchFamily="34" charset="-122"/>
                <a:cs typeface="思源黑体 CN Regular" panose="020B0500000000000000" charset="-122"/>
                <a:sym typeface="Arial" panose="020B0604020202020204" pitchFamily="34" charset="0"/>
              </a:rPr>
              <a:t>e7d195523061f1c03a90ee8e42cb24248e56383cd534985688F9F494128731F165EE95AB4B0C0A38076AAEA07667B1565C446FC45FF01DFB0E885BCDBDF3A284F3DB14DA61DD97F0BAB2E6C668FB49312D8A702330F6D99A4385B5600E19F5DEED6A36DAEED29E271D5D5A6EBBBD698BA64ECB0B52D008A782405107496D42806889AE6B7DC3285602E495943643B40B</a:t>
            </a:r>
            <a:endParaRPr lang="zh-CN" altLang="en-US" sz="100">
              <a:latin typeface="Arial" panose="020B0604020202020204" pitchFamily="34" charset="0"/>
              <a:ea typeface="微软雅黑" panose="020B0503020204020204" pitchFamily="34" charset="-122"/>
              <a:cs typeface="思源黑体 CN Regular" panose="020B0500000000000000" charset="-122"/>
              <a:sym typeface="Arial" panose="020B0604020202020204" pitchFamily="34" charset="0"/>
            </a:endParaRPr>
          </a:p>
        </p:txBody>
      </p:sp>
      <p:graphicFrame>
        <p:nvGraphicFramePr>
          <p:cNvPr id="6" name="表格 5"/>
          <p:cNvGraphicFramePr/>
          <p:nvPr>
            <p:custDataLst>
              <p:tags r:id="rId1"/>
            </p:custDataLst>
          </p:nvPr>
        </p:nvGraphicFramePr>
        <p:xfrm>
          <a:off x="3919220" y="114300"/>
          <a:ext cx="5226685" cy="914400"/>
        </p:xfrm>
        <a:graphic>
          <a:graphicData uri="http://schemas.openxmlformats.org/drawingml/2006/table">
            <a:tbl>
              <a:tblPr firstRow="1" bandRow="1">
                <a:effectLst>
                  <a:outerShdw blurRad="76200" dir="13500000" sy="23000" kx="1200000" algn="br" rotWithShape="0">
                    <a:prstClr val="black">
                      <a:alpha val="20000"/>
                    </a:prstClr>
                  </a:outerShdw>
                </a:effectLst>
                <a:tableStyleId>{5C22544A-7EE6-4342-B048-85BDC9FD1C3A}</a:tableStyleId>
              </a:tblPr>
              <a:tblGrid>
                <a:gridCol w="1431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947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徐嘉</a:t>
                      </a:r>
                    </a:p>
                  </a:txBody>
                  <a:tcPr anchor="ctr">
                    <a:lnL w="1270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L>
                    <a:lnR w="1270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R>
                    <a:lnT w="1270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CN" sz="1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sym typeface="+mn-ea"/>
                        </a:rPr>
                        <a:t>·</a:t>
                      </a:r>
                      <a:r>
                        <a:rPr lang="zh-CN" altLang="en-US" sz="1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sym typeface="+mn-ea"/>
                        </a:rPr>
                        <a:t>接口测试</a:t>
                      </a:r>
                      <a:endParaRPr lang="zh-CN" altLang="en-US" sz="18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l">
                        <a:buNone/>
                      </a:pPr>
                      <a:r>
                        <a:rPr lang="en-US" altLang="zh-CN" sz="1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sym typeface="+mn-ea"/>
                        </a:rPr>
                        <a:t>·</a:t>
                      </a:r>
                      <a:r>
                        <a:rPr lang="zh-CN" altLang="en-US" sz="1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sym typeface="+mn-ea"/>
                        </a:rPr>
                        <a:t>自动化测试代码编写</a:t>
                      </a:r>
                      <a:endParaRPr lang="zh-CN" altLang="en-US" sz="18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l">
                        <a:buNone/>
                      </a:pPr>
                      <a:r>
                        <a:rPr lang="en-US" altLang="zh-CN" sz="1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sym typeface="+mn-ea"/>
                        </a:rPr>
                        <a:t>·</a:t>
                      </a:r>
                      <a:r>
                        <a:rPr lang="zh-CN" altLang="en-US" sz="1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sym typeface="+mn-ea"/>
                        </a:rPr>
                        <a:t>缺陷报告编写</a:t>
                      </a:r>
                    </a:p>
                  </a:txBody>
                  <a:tcPr anchor="ctr">
                    <a:lnL w="1270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L>
                    <a:lnR w="1270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R>
                    <a:lnT w="1270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9" name="组合 8" descr="e7d195523061f1c03a90ee8e42cb24248e56383cd534985688F9F494128731F165EE95AB4B0C0A38076AAEA07667B1565C446FC45FF01DFB0E885BCDBDF3A284F3DB14DA61DD97F0BAB2E6C668FB49312D8A702330F6D99A4385B5600E19F5DEED6A36DAEED29E271D5D5A6EBBBD698BA64ECB0B52D008A782405107496D42806889AE6B7DC3285602E495943643B40B"/>
          <p:cNvGrpSpPr/>
          <p:nvPr/>
        </p:nvGrpSpPr>
        <p:grpSpPr>
          <a:xfrm>
            <a:off x="0" y="-48964"/>
            <a:ext cx="1155151" cy="1077664"/>
            <a:chOff x="10686562" y="197911"/>
            <a:chExt cx="2270973" cy="2118638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34642" y="1028700"/>
              <a:ext cx="1322893" cy="1287849"/>
            </a:xfrm>
            <a:prstGeom prst="rect">
              <a:avLst/>
            </a:prstGeom>
          </p:spPr>
        </p:pic>
        <p:pic>
          <p:nvPicPr>
            <p:cNvPr id="41" name="图片 40"/>
            <p:cNvPicPr>
              <a:picLocks noChangeAspect="1"/>
            </p:cNvPicPr>
            <p:nvPr/>
          </p:nvPicPr>
          <p:blipFill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86562" y="1028700"/>
              <a:ext cx="1322893" cy="1287849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87305" y="197911"/>
              <a:ext cx="1322893" cy="1287849"/>
            </a:xfrm>
            <a:prstGeom prst="rect">
              <a:avLst/>
            </a:prstGeom>
          </p:spPr>
        </p:pic>
      </p:grpSp>
      <p:sp>
        <p:nvSpPr>
          <p:cNvPr id="61" name="矩形 60"/>
          <p:cNvSpPr/>
          <p:nvPr/>
        </p:nvSpPr>
        <p:spPr>
          <a:xfrm>
            <a:off x="5941060" y="2829560"/>
            <a:ext cx="309880" cy="11988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endParaRPr lang="zh-CN" altLang="en-US" sz="7200" b="1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790575" y="1559560"/>
            <a:ext cx="10675620" cy="3738880"/>
            <a:chOff x="1245" y="2456"/>
            <a:chExt cx="16812" cy="5888"/>
          </a:xfrm>
        </p:grpSpPr>
        <p:pic>
          <p:nvPicPr>
            <p:cNvPr id="12" name="图片 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245" y="2456"/>
              <a:ext cx="8294" cy="541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" name="图片 8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755" y="2456"/>
              <a:ext cx="8303" cy="588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8" name="组合 17"/>
          <p:cNvGrpSpPr/>
          <p:nvPr/>
        </p:nvGrpSpPr>
        <p:grpSpPr>
          <a:xfrm>
            <a:off x="2485390" y="1270000"/>
            <a:ext cx="7676515" cy="4953000"/>
            <a:chOff x="3914" y="2000"/>
            <a:chExt cx="12089" cy="7800"/>
          </a:xfrm>
        </p:grpSpPr>
        <p:pic>
          <p:nvPicPr>
            <p:cNvPr id="15" name="图片 9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914" y="2000"/>
              <a:ext cx="3348" cy="7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" name="图片 10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705" y="2340"/>
              <a:ext cx="8299" cy="146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" name="图片 11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705" y="4456"/>
              <a:ext cx="8298" cy="140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1" name="组合 50" descr="e7d195523061f1c03a90ee8e42cb24248e56383cd534985688F9F494128731F165EE95AB4B0C0A38076AAEA07667B1565C446FC45FF01DFB0E885BCDBDF3A284F3DB14DA61DD97F0BAB2E6C668FB49312D8A702330F6D99A4385B5600E19F5DEED6A36DAEED29E271D5D5A6EBBBD698BA64ECB0B52D008A782405107496D42806889AE6B7DC3285602E495943643B40B"/>
          <p:cNvGrpSpPr/>
          <p:nvPr/>
        </p:nvGrpSpPr>
        <p:grpSpPr>
          <a:xfrm>
            <a:off x="10686562" y="197911"/>
            <a:ext cx="1823636" cy="2944278"/>
            <a:chOff x="10686562" y="197911"/>
            <a:chExt cx="1823636" cy="2944278"/>
          </a:xfrm>
        </p:grpSpPr>
        <p:pic>
          <p:nvPicPr>
            <p:cNvPr id="52" name="图片 51"/>
            <p:cNvPicPr>
              <a:picLocks noChangeAspect="1"/>
            </p:cNvPicPr>
            <p:nvPr/>
          </p:nvPicPr>
          <p:blipFill>
            <a:blip r:embed="rId11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60509" y="1854340"/>
              <a:ext cx="1322893" cy="1287849"/>
            </a:xfrm>
            <a:prstGeom prst="rect">
              <a:avLst/>
            </a:prstGeom>
          </p:spPr>
        </p:pic>
        <p:pic>
          <p:nvPicPr>
            <p:cNvPr id="53" name="图片 52"/>
            <p:cNvPicPr>
              <a:picLocks noChangeAspect="1"/>
            </p:cNvPicPr>
            <p:nvPr/>
          </p:nvPicPr>
          <p:blipFill>
            <a:blip r:embed="rId11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86562" y="1028700"/>
              <a:ext cx="1322893" cy="1287849"/>
            </a:xfrm>
            <a:prstGeom prst="rect">
              <a:avLst/>
            </a:prstGeom>
          </p:spPr>
        </p:pic>
        <p:pic>
          <p:nvPicPr>
            <p:cNvPr id="54" name="图片 53"/>
            <p:cNvPicPr>
              <a:picLocks noChangeAspect="1"/>
            </p:cNvPicPr>
            <p:nvPr/>
          </p:nvPicPr>
          <p:blipFill>
            <a:blip r:embed="rId11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87305" y="197911"/>
              <a:ext cx="1322893" cy="1287849"/>
            </a:xfrm>
            <a:prstGeom prst="rect">
              <a:avLst/>
            </a:prstGeom>
          </p:spPr>
        </p:pic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25 0 L -0.223802 0.00453704 " pathEditMode="relative" rAng="0" ptsTypes="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800" y="2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65" fill="hold" display="1" masterRel="nextClick" afterEffect="1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圆角矩形 2" descr="e7d195523061f1c03a90ee8e42cb24248e56383cd534985688F9F494128731F165EE95AB4B0C0A38076AAEA07667B1565C446FC45FF01DFB0E885BCDBDF3A284F3DB14DA61DD97F0BAB2E6C668FB49312D8A702330F6D99A4385B5600E19F5DEED6A36DAEED29E271D5D5A6EBBBD698BA64ECB0B52D008A782405107496D42806889AE6B7DC3285602E495943643B40B"/>
          <p:cNvSpPr/>
          <p:nvPr/>
        </p:nvSpPr>
        <p:spPr>
          <a:xfrm>
            <a:off x="317500" y="929005"/>
            <a:ext cx="11413490" cy="5634990"/>
          </a:xfrm>
          <a:prstGeom prst="roundRect">
            <a:avLst>
              <a:gd name="adj" fmla="val 597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cs typeface="思源黑体 CN Regular" panose="020B0500000000000000" charset="-122"/>
              <a:sym typeface="Arial" panose="020B0604020202020204" pitchFamily="34" charset="0"/>
            </a:endParaRPr>
          </a:p>
        </p:txBody>
      </p:sp>
      <p:sp>
        <p:nvSpPr>
          <p:cNvPr id="4" name="e7d195523061f1c0" descr="e7d195523061f1c03a90ee8e42cb24248e56383cd534985688F9F494128731F165EE95AB4B0C0A38076AAEA07667B1565C446FC45FF01DFB0E885BCDBDF3A284F3DB14DA61DD97F0BAB2E6C668FB49312D8A702330F6D99A4385B5600E19F5DEED6A36DAEED29E271D5D5A6EBBBD698BA64ECB0B52D008A782405107496D42806889AE6B7DC3285602E495943643B40B" hidden="1"/>
          <p:cNvSpPr txBox="1"/>
          <p:nvPr/>
        </p:nvSpPr>
        <p:spPr>
          <a:xfrm>
            <a:off x="-355600" y="1803400"/>
            <a:ext cx="284693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latin typeface="Arial" panose="020B0604020202020204" pitchFamily="34" charset="0"/>
                <a:ea typeface="微软雅黑" panose="020B0503020204020204" pitchFamily="34" charset="-122"/>
                <a:cs typeface="思源黑体 CN Regular" panose="020B0500000000000000" charset="-122"/>
                <a:sym typeface="Arial" panose="020B0604020202020204" pitchFamily="34" charset="0"/>
              </a:rPr>
              <a:t>e7d195523061f1c03a90ee8e42cb24248e56383cd534985688F9F494128731F165EE95AB4B0C0A38076AAEA07667B1565C446FC45FF01DFB0E885BCDBDF3A284F3DB14DA61DD97F0BAB2E6C668FB49312D8A702330F6D99A4385B5600E19F5DEED6A36DAEED29E271D5D5A6EBBBD698BA64ECB0B52D008A782405107496D42806889AE6B7DC3285602E495943643B40B</a:t>
            </a:r>
            <a:endParaRPr lang="zh-CN" altLang="en-US" sz="100">
              <a:latin typeface="Arial" panose="020B0604020202020204" pitchFamily="34" charset="0"/>
              <a:ea typeface="微软雅黑" panose="020B0503020204020204" pitchFamily="34" charset="-122"/>
              <a:cs typeface="思源黑体 CN Regular" panose="020B0500000000000000" charset="-122"/>
              <a:sym typeface="Arial" panose="020B0604020202020204" pitchFamily="34" charset="0"/>
            </a:endParaRPr>
          </a:p>
        </p:txBody>
      </p:sp>
      <p:graphicFrame>
        <p:nvGraphicFramePr>
          <p:cNvPr id="6" name="表格 5"/>
          <p:cNvGraphicFramePr/>
          <p:nvPr>
            <p:custDataLst>
              <p:tags r:id="rId1"/>
            </p:custDataLst>
          </p:nvPr>
        </p:nvGraphicFramePr>
        <p:xfrm>
          <a:off x="3919220" y="114300"/>
          <a:ext cx="5226685" cy="914400"/>
        </p:xfrm>
        <a:graphic>
          <a:graphicData uri="http://schemas.openxmlformats.org/drawingml/2006/table">
            <a:tbl>
              <a:tblPr firstRow="1" bandRow="1">
                <a:effectLst>
                  <a:outerShdw blurRad="76200" dir="13500000" sy="23000" kx="1200000" algn="br" rotWithShape="0">
                    <a:prstClr val="black">
                      <a:alpha val="20000"/>
                    </a:prstClr>
                  </a:outerShdw>
                </a:effectLst>
                <a:tableStyleId>{5C22544A-7EE6-4342-B048-85BDC9FD1C3A}</a:tableStyleId>
              </a:tblPr>
              <a:tblGrid>
                <a:gridCol w="1431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947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黄自丹</a:t>
                      </a:r>
                    </a:p>
                  </a:txBody>
                  <a:tcPr anchor="ctr">
                    <a:lnL w="1270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L>
                    <a:lnR w="1270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R>
                    <a:lnT w="1270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CN" sz="1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sym typeface="+mn-ea"/>
                        </a:rPr>
                        <a:t>·</a:t>
                      </a:r>
                      <a:r>
                        <a:rPr lang="zh-CN" altLang="en-US" sz="1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sym typeface="+mn-ea"/>
                        </a:rPr>
                        <a:t>进一步优化</a:t>
                      </a:r>
                      <a:r>
                        <a:rPr lang="en-US" altLang="zh-CN" sz="1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sym typeface="+mn-ea"/>
                        </a:rPr>
                        <a:t>A</a:t>
                      </a:r>
                      <a:r>
                        <a:rPr lang="zh-CN" altLang="en-US" sz="1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sym typeface="+mn-ea"/>
                        </a:rPr>
                        <a:t>版需求规格说明书</a:t>
                      </a:r>
                      <a:endParaRPr lang="zh-CN" altLang="en-US" sz="18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l">
                        <a:buNone/>
                      </a:pPr>
                      <a:r>
                        <a:rPr lang="en-US" altLang="zh-CN" sz="1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sym typeface="+mn-ea"/>
                        </a:rPr>
                        <a:t>·</a:t>
                      </a:r>
                      <a:r>
                        <a:rPr lang="zh-CN" altLang="en-US" sz="1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sym typeface="+mn-ea"/>
                        </a:rPr>
                        <a:t>撰写第三次阶段性评审报告以及</a:t>
                      </a:r>
                      <a:r>
                        <a:rPr lang="en-US" altLang="zh-CN" sz="1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sym typeface="+mn-ea"/>
                        </a:rPr>
                        <a:t>PPT</a:t>
                      </a:r>
                    </a:p>
                  </a:txBody>
                  <a:tcPr anchor="ctr">
                    <a:lnL w="1270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L>
                    <a:lnR w="1270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R>
                    <a:lnT w="1270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9" name="组合 8" descr="e7d195523061f1c03a90ee8e42cb24248e56383cd534985688F9F494128731F165EE95AB4B0C0A38076AAEA07667B1565C446FC45FF01DFB0E885BCDBDF3A284F3DB14DA61DD97F0BAB2E6C668FB49312D8A702330F6D99A4385B5600E19F5DEED6A36DAEED29E271D5D5A6EBBBD698BA64ECB0B52D008A782405107496D42806889AE6B7DC3285602E495943643B40B"/>
          <p:cNvGrpSpPr/>
          <p:nvPr/>
        </p:nvGrpSpPr>
        <p:grpSpPr>
          <a:xfrm>
            <a:off x="0" y="-48964"/>
            <a:ext cx="1155151" cy="1077664"/>
            <a:chOff x="10686562" y="197911"/>
            <a:chExt cx="2270973" cy="2118638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34642" y="1028700"/>
              <a:ext cx="1322893" cy="1287849"/>
            </a:xfrm>
            <a:prstGeom prst="rect">
              <a:avLst/>
            </a:prstGeom>
          </p:spPr>
        </p:pic>
        <p:pic>
          <p:nvPicPr>
            <p:cNvPr id="41" name="图片 40"/>
            <p:cNvPicPr>
              <a:picLocks noChangeAspect="1"/>
            </p:cNvPicPr>
            <p:nvPr/>
          </p:nvPicPr>
          <p:blipFill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86562" y="1028700"/>
              <a:ext cx="1322893" cy="1287849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87305" y="197911"/>
              <a:ext cx="1322893" cy="1287849"/>
            </a:xfrm>
            <a:prstGeom prst="rect">
              <a:avLst/>
            </a:prstGeom>
          </p:spPr>
        </p:pic>
      </p:grpSp>
      <p:sp>
        <p:nvSpPr>
          <p:cNvPr id="61" name="矩形 60"/>
          <p:cNvSpPr/>
          <p:nvPr/>
        </p:nvSpPr>
        <p:spPr>
          <a:xfrm>
            <a:off x="5941060" y="2829560"/>
            <a:ext cx="309880" cy="11988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endParaRPr lang="zh-CN" altLang="en-US" sz="7200" b="1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pic>
        <p:nvPicPr>
          <p:cNvPr id="7" name="图片 6" descr="订单状态图 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010" y="1593850"/>
            <a:ext cx="12031980" cy="4305300"/>
          </a:xfrm>
          <a:prstGeom prst="rect">
            <a:avLst/>
          </a:prstGeom>
        </p:spPr>
      </p:pic>
      <p:grpSp>
        <p:nvGrpSpPr>
          <p:cNvPr id="51" name="组合 50" descr="e7d195523061f1c03a90ee8e42cb24248e56383cd534985688F9F494128731F165EE95AB4B0C0A38076AAEA07667B1565C446FC45FF01DFB0E885BCDBDF3A284F3DB14DA61DD97F0BAB2E6C668FB49312D8A702330F6D99A4385B5600E19F5DEED6A36DAEED29E271D5D5A6EBBBD698BA64ECB0B52D008A782405107496D42806889AE6B7DC3285602E495943643B40B"/>
          <p:cNvGrpSpPr/>
          <p:nvPr/>
        </p:nvGrpSpPr>
        <p:grpSpPr>
          <a:xfrm>
            <a:off x="10686562" y="197911"/>
            <a:ext cx="1823636" cy="2944278"/>
            <a:chOff x="10686562" y="197911"/>
            <a:chExt cx="1823636" cy="2944278"/>
          </a:xfrm>
        </p:grpSpPr>
        <p:pic>
          <p:nvPicPr>
            <p:cNvPr id="52" name="图片 51"/>
            <p:cNvPicPr>
              <a:picLocks noChangeAspect="1"/>
            </p:cNvPicPr>
            <p:nvPr/>
          </p:nvPicPr>
          <p:blipFill>
            <a:blip r:embed="rId7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60509" y="1854340"/>
              <a:ext cx="1322893" cy="1287849"/>
            </a:xfrm>
            <a:prstGeom prst="rect">
              <a:avLst/>
            </a:prstGeom>
          </p:spPr>
        </p:pic>
        <p:pic>
          <p:nvPicPr>
            <p:cNvPr id="53" name="图片 52"/>
            <p:cNvPicPr>
              <a:picLocks noChangeAspect="1"/>
            </p:cNvPicPr>
            <p:nvPr/>
          </p:nvPicPr>
          <p:blipFill>
            <a:blip r:embed="rId7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86562" y="1028700"/>
              <a:ext cx="1322893" cy="1287849"/>
            </a:xfrm>
            <a:prstGeom prst="rect">
              <a:avLst/>
            </a:prstGeom>
          </p:spPr>
        </p:pic>
        <p:pic>
          <p:nvPicPr>
            <p:cNvPr id="54" name="图片 53"/>
            <p:cNvPicPr>
              <a:picLocks noChangeAspect="1"/>
            </p:cNvPicPr>
            <p:nvPr/>
          </p:nvPicPr>
          <p:blipFill>
            <a:blip r:embed="rId7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87305" y="197911"/>
              <a:ext cx="1322893" cy="1287849"/>
            </a:xfrm>
            <a:prstGeom prst="rect">
              <a:avLst/>
            </a:prstGeom>
          </p:spPr>
        </p:pic>
      </p:grpSp>
      <p:pic>
        <p:nvPicPr>
          <p:cNvPr id="2" name="图片 1" descr="购物顺序图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89050" y="1242060"/>
            <a:ext cx="9470390" cy="5321935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25 0 L -0.223802 0.00453704 " pathEditMode="relative" rAng="0" ptsTypes="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800" y="2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65" fill="hold" display="1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 descr="e7d195523061f1c03a90ee8e42cb24248e56383cd534985688F9F494128731F165EE95AB4B0C0A38076AAEA07667B1565C446FC45FF01DFB0E885BCDBDF3A284F3DB14DA61DD97F0BAB2E6C668FB49312D8A702330F6D99A4385B5600E19F5DEED6A36DAEED29E271D5D5A6EBBBD698BA64ECB0B52D008A782405107496D42806889AE6B7DC3285602E495943643B40B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36"/>
          <a:stretch>
            <a:fillRect/>
          </a:stretch>
        </p:blipFill>
        <p:spPr>
          <a:xfrm>
            <a:off x="-58227" y="-309489"/>
            <a:ext cx="12250227" cy="7167489"/>
          </a:xfrm>
          <a:prstGeom prst="rect">
            <a:avLst/>
          </a:prstGeom>
        </p:spPr>
      </p:pic>
      <p:sp>
        <p:nvSpPr>
          <p:cNvPr id="2" name="圆角矩形 1" descr="e7d195523061f1c03a90ee8e42cb24248e56383cd534985688F9F494128731F165EE95AB4B0C0A38076AAEA07667B1565C446FC45FF01DFB0E885BCDBDF3A284F3DB14DA61DD97F0BAB2E6C668FB49312D8A702330F6D99A4385B5600E19F5DEED6A36DAEED29E271D5D5A6EBBBD698BA64ECB0B52D008A782405107496D42806889AE6B7DC3285602E495943643B40B"/>
          <p:cNvSpPr/>
          <p:nvPr/>
        </p:nvSpPr>
        <p:spPr>
          <a:xfrm>
            <a:off x="489857" y="146957"/>
            <a:ext cx="11152414" cy="6335486"/>
          </a:xfrm>
          <a:prstGeom prst="roundRect">
            <a:avLst>
              <a:gd name="adj" fmla="val 5327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cs typeface="思源黑体 CN Regular" panose="020B0500000000000000" charset="-122"/>
              <a:sym typeface="Arial" panose="020B0604020202020204" pitchFamily="34" charset="0"/>
            </a:endParaRPr>
          </a:p>
        </p:txBody>
      </p:sp>
      <p:grpSp>
        <p:nvGrpSpPr>
          <p:cNvPr id="10" name="Group 9" descr="e7d195523061f1c03a90ee8e42cb24248e56383cd534985688F9F494128731F165EE95AB4B0C0A38076AAEA07667B1565C446FC45FF01DFB0E885BCDBDF3A284F3DB14DA61DD97F0BAB2E6C668FB49312D8A702330F6D99A4385B5600E19F5DEED6A36DAEED29E271D5D5A6EBBBD698BA64ECB0B52D008A782405107496D42806889AE6B7DC3285602E495943643B40B"/>
          <p:cNvGrpSpPr/>
          <p:nvPr/>
        </p:nvGrpSpPr>
        <p:grpSpPr>
          <a:xfrm>
            <a:off x="1347181" y="2494396"/>
            <a:ext cx="282079" cy="224469"/>
            <a:chOff x="1038205" y="2662798"/>
            <a:chExt cx="431383" cy="343280"/>
          </a:xfrm>
        </p:grpSpPr>
        <p:sp>
          <p:nvSpPr>
            <p:cNvPr id="11" name="Freeform 8"/>
            <p:cNvSpPr>
              <a:spLocks noEditPoints="1"/>
            </p:cNvSpPr>
            <p:nvPr/>
          </p:nvSpPr>
          <p:spPr bwMode="auto">
            <a:xfrm rot="19800000">
              <a:off x="1120847" y="2701366"/>
              <a:ext cx="348741" cy="304712"/>
            </a:xfrm>
            <a:custGeom>
              <a:avLst/>
              <a:gdLst>
                <a:gd name="T0" fmla="*/ 1068 w 1092"/>
                <a:gd name="T1" fmla="*/ 952 h 952"/>
                <a:gd name="T2" fmla="*/ 1068 w 1092"/>
                <a:gd name="T3" fmla="*/ 952 h 952"/>
                <a:gd name="T4" fmla="*/ 25 w 1092"/>
                <a:gd name="T5" fmla="*/ 952 h 952"/>
                <a:gd name="T6" fmla="*/ 4 w 1092"/>
                <a:gd name="T7" fmla="*/ 940 h 952"/>
                <a:gd name="T8" fmla="*/ 4 w 1092"/>
                <a:gd name="T9" fmla="*/ 916 h 952"/>
                <a:gd name="T10" fmla="*/ 526 w 1092"/>
                <a:gd name="T11" fmla="*/ 12 h 952"/>
                <a:gd name="T12" fmla="*/ 547 w 1092"/>
                <a:gd name="T13" fmla="*/ 0 h 952"/>
                <a:gd name="T14" fmla="*/ 567 w 1092"/>
                <a:gd name="T15" fmla="*/ 12 h 952"/>
                <a:gd name="T16" fmla="*/ 1088 w 1092"/>
                <a:gd name="T17" fmla="*/ 914 h 952"/>
                <a:gd name="T18" fmla="*/ 1092 w 1092"/>
                <a:gd name="T19" fmla="*/ 928 h 952"/>
                <a:gd name="T20" fmla="*/ 1068 w 1092"/>
                <a:gd name="T21" fmla="*/ 952 h 952"/>
                <a:gd name="T22" fmla="*/ 66 w 1092"/>
                <a:gd name="T23" fmla="*/ 904 h 952"/>
                <a:gd name="T24" fmla="*/ 1027 w 1092"/>
                <a:gd name="T25" fmla="*/ 904 h 952"/>
                <a:gd name="T26" fmla="*/ 547 w 1092"/>
                <a:gd name="T27" fmla="*/ 72 h 952"/>
                <a:gd name="T28" fmla="*/ 66 w 1092"/>
                <a:gd name="T29" fmla="*/ 904 h 9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92" h="952">
                  <a:moveTo>
                    <a:pt x="1068" y="952"/>
                  </a:moveTo>
                  <a:cubicBezTo>
                    <a:pt x="1068" y="952"/>
                    <a:pt x="1068" y="952"/>
                    <a:pt x="1068" y="952"/>
                  </a:cubicBezTo>
                  <a:cubicBezTo>
                    <a:pt x="25" y="952"/>
                    <a:pt x="25" y="952"/>
                    <a:pt x="25" y="952"/>
                  </a:cubicBezTo>
                  <a:cubicBezTo>
                    <a:pt x="16" y="952"/>
                    <a:pt x="8" y="947"/>
                    <a:pt x="4" y="940"/>
                  </a:cubicBezTo>
                  <a:cubicBezTo>
                    <a:pt x="0" y="932"/>
                    <a:pt x="0" y="923"/>
                    <a:pt x="4" y="916"/>
                  </a:cubicBezTo>
                  <a:cubicBezTo>
                    <a:pt x="526" y="12"/>
                    <a:pt x="526" y="12"/>
                    <a:pt x="526" y="12"/>
                  </a:cubicBezTo>
                  <a:cubicBezTo>
                    <a:pt x="530" y="5"/>
                    <a:pt x="538" y="0"/>
                    <a:pt x="547" y="0"/>
                  </a:cubicBezTo>
                  <a:cubicBezTo>
                    <a:pt x="555" y="0"/>
                    <a:pt x="563" y="5"/>
                    <a:pt x="567" y="12"/>
                  </a:cubicBezTo>
                  <a:cubicBezTo>
                    <a:pt x="1088" y="914"/>
                    <a:pt x="1088" y="914"/>
                    <a:pt x="1088" y="914"/>
                  </a:cubicBezTo>
                  <a:cubicBezTo>
                    <a:pt x="1091" y="918"/>
                    <a:pt x="1092" y="923"/>
                    <a:pt x="1092" y="928"/>
                  </a:cubicBezTo>
                  <a:cubicBezTo>
                    <a:pt x="1092" y="941"/>
                    <a:pt x="1082" y="952"/>
                    <a:pt x="1068" y="952"/>
                  </a:cubicBezTo>
                  <a:close/>
                  <a:moveTo>
                    <a:pt x="66" y="904"/>
                  </a:moveTo>
                  <a:cubicBezTo>
                    <a:pt x="1027" y="904"/>
                    <a:pt x="1027" y="904"/>
                    <a:pt x="1027" y="904"/>
                  </a:cubicBezTo>
                  <a:cubicBezTo>
                    <a:pt x="547" y="72"/>
                    <a:pt x="547" y="72"/>
                    <a:pt x="547" y="72"/>
                  </a:cubicBezTo>
                  <a:lnTo>
                    <a:pt x="66" y="904"/>
                  </a:lnTo>
                  <a:close/>
                </a:path>
              </a:pathLst>
            </a:custGeom>
            <a:solidFill>
              <a:schemeClr val="bg1">
                <a:alpha val="8000"/>
              </a:schemeClr>
            </a:solidFill>
            <a:ln w="25400"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Arial" panose="020B0604020202020204" pitchFamily="34" charset="0"/>
                <a:ea typeface="微软雅黑" panose="020B0503020204020204" pitchFamily="34" charset="-122"/>
                <a:cs typeface="思源黑体 CN Regular" panose="020B0500000000000000" charset="-122"/>
                <a:sym typeface="Arial" panose="020B0604020202020204" pitchFamily="34" charset="0"/>
              </a:endParaRPr>
            </a:p>
          </p:txBody>
        </p:sp>
        <p:sp>
          <p:nvSpPr>
            <p:cNvPr id="12" name="Freeform 8"/>
            <p:cNvSpPr>
              <a:spLocks noEditPoints="1"/>
            </p:cNvSpPr>
            <p:nvPr/>
          </p:nvSpPr>
          <p:spPr bwMode="auto">
            <a:xfrm rot="19800000">
              <a:off x="1038205" y="2662798"/>
              <a:ext cx="348741" cy="304712"/>
            </a:xfrm>
            <a:custGeom>
              <a:avLst/>
              <a:gdLst>
                <a:gd name="T0" fmla="*/ 1068 w 1092"/>
                <a:gd name="T1" fmla="*/ 952 h 952"/>
                <a:gd name="T2" fmla="*/ 1068 w 1092"/>
                <a:gd name="T3" fmla="*/ 952 h 952"/>
                <a:gd name="T4" fmla="*/ 25 w 1092"/>
                <a:gd name="T5" fmla="*/ 952 h 952"/>
                <a:gd name="T6" fmla="*/ 4 w 1092"/>
                <a:gd name="T7" fmla="*/ 940 h 952"/>
                <a:gd name="T8" fmla="*/ 4 w 1092"/>
                <a:gd name="T9" fmla="*/ 916 h 952"/>
                <a:gd name="T10" fmla="*/ 526 w 1092"/>
                <a:gd name="T11" fmla="*/ 12 h 952"/>
                <a:gd name="T12" fmla="*/ 547 w 1092"/>
                <a:gd name="T13" fmla="*/ 0 h 952"/>
                <a:gd name="T14" fmla="*/ 567 w 1092"/>
                <a:gd name="T15" fmla="*/ 12 h 952"/>
                <a:gd name="T16" fmla="*/ 1088 w 1092"/>
                <a:gd name="T17" fmla="*/ 914 h 952"/>
                <a:gd name="T18" fmla="*/ 1092 w 1092"/>
                <a:gd name="T19" fmla="*/ 928 h 952"/>
                <a:gd name="T20" fmla="*/ 1068 w 1092"/>
                <a:gd name="T21" fmla="*/ 952 h 952"/>
                <a:gd name="T22" fmla="*/ 66 w 1092"/>
                <a:gd name="T23" fmla="*/ 904 h 952"/>
                <a:gd name="T24" fmla="*/ 1027 w 1092"/>
                <a:gd name="T25" fmla="*/ 904 h 952"/>
                <a:gd name="T26" fmla="*/ 547 w 1092"/>
                <a:gd name="T27" fmla="*/ 72 h 952"/>
                <a:gd name="T28" fmla="*/ 66 w 1092"/>
                <a:gd name="T29" fmla="*/ 904 h 9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92" h="952">
                  <a:moveTo>
                    <a:pt x="1068" y="952"/>
                  </a:moveTo>
                  <a:cubicBezTo>
                    <a:pt x="1068" y="952"/>
                    <a:pt x="1068" y="952"/>
                    <a:pt x="1068" y="952"/>
                  </a:cubicBezTo>
                  <a:cubicBezTo>
                    <a:pt x="25" y="952"/>
                    <a:pt x="25" y="952"/>
                    <a:pt x="25" y="952"/>
                  </a:cubicBezTo>
                  <a:cubicBezTo>
                    <a:pt x="16" y="952"/>
                    <a:pt x="8" y="947"/>
                    <a:pt x="4" y="940"/>
                  </a:cubicBezTo>
                  <a:cubicBezTo>
                    <a:pt x="0" y="932"/>
                    <a:pt x="0" y="923"/>
                    <a:pt x="4" y="916"/>
                  </a:cubicBezTo>
                  <a:cubicBezTo>
                    <a:pt x="526" y="12"/>
                    <a:pt x="526" y="12"/>
                    <a:pt x="526" y="12"/>
                  </a:cubicBezTo>
                  <a:cubicBezTo>
                    <a:pt x="530" y="5"/>
                    <a:pt x="538" y="0"/>
                    <a:pt x="547" y="0"/>
                  </a:cubicBezTo>
                  <a:cubicBezTo>
                    <a:pt x="555" y="0"/>
                    <a:pt x="563" y="5"/>
                    <a:pt x="567" y="12"/>
                  </a:cubicBezTo>
                  <a:cubicBezTo>
                    <a:pt x="1088" y="914"/>
                    <a:pt x="1088" y="914"/>
                    <a:pt x="1088" y="914"/>
                  </a:cubicBezTo>
                  <a:cubicBezTo>
                    <a:pt x="1091" y="918"/>
                    <a:pt x="1092" y="923"/>
                    <a:pt x="1092" y="928"/>
                  </a:cubicBezTo>
                  <a:cubicBezTo>
                    <a:pt x="1092" y="941"/>
                    <a:pt x="1082" y="952"/>
                    <a:pt x="1068" y="952"/>
                  </a:cubicBezTo>
                  <a:close/>
                  <a:moveTo>
                    <a:pt x="66" y="904"/>
                  </a:moveTo>
                  <a:cubicBezTo>
                    <a:pt x="1027" y="904"/>
                    <a:pt x="1027" y="904"/>
                    <a:pt x="1027" y="904"/>
                  </a:cubicBezTo>
                  <a:cubicBezTo>
                    <a:pt x="547" y="72"/>
                    <a:pt x="547" y="72"/>
                    <a:pt x="547" y="72"/>
                  </a:cubicBezTo>
                  <a:lnTo>
                    <a:pt x="66" y="904"/>
                  </a:lnTo>
                  <a:close/>
                </a:path>
              </a:pathLst>
            </a:custGeom>
            <a:solidFill>
              <a:schemeClr val="accent1"/>
            </a:solidFill>
            <a:ln w="19050">
              <a:solidFill>
                <a:schemeClr val="accent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Arial" panose="020B0604020202020204" pitchFamily="34" charset="0"/>
                <a:ea typeface="微软雅黑" panose="020B0503020204020204" pitchFamily="34" charset="-122"/>
                <a:cs typeface="思源黑体 CN Regular" panose="020B0500000000000000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3" name="Group 12" descr="e7d195523061f1c03a90ee8e42cb24248e56383cd534985688F9F494128731F165EE95AB4B0C0A38076AAEA07667B1565C446FC45FF01DFB0E885BCDBDF3A284F3DB14DA61DD97F0BAB2E6C668FB49312D8A702330F6D99A4385B5600E19F5DEED6A36DAEED29E271D5D5A6EBBBD698BA64ECB0B52D008A782405107496D42806889AE6B7DC3285602E495943643B40B"/>
          <p:cNvGrpSpPr/>
          <p:nvPr/>
        </p:nvGrpSpPr>
        <p:grpSpPr>
          <a:xfrm>
            <a:off x="11073553" y="4060553"/>
            <a:ext cx="308416" cy="283778"/>
            <a:chOff x="10539042" y="1658299"/>
            <a:chExt cx="539614" cy="496507"/>
          </a:xfrm>
        </p:grpSpPr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0621684" y="1696866"/>
              <a:ext cx="456972" cy="457940"/>
            </a:xfrm>
            <a:custGeom>
              <a:avLst/>
              <a:gdLst>
                <a:gd name="T0" fmla="*/ 470 w 940"/>
                <a:gd name="T1" fmla="*/ 940 h 940"/>
                <a:gd name="T2" fmla="*/ 0 w 940"/>
                <a:gd name="T3" fmla="*/ 470 h 940"/>
                <a:gd name="T4" fmla="*/ 470 w 940"/>
                <a:gd name="T5" fmla="*/ 0 h 940"/>
                <a:gd name="T6" fmla="*/ 940 w 940"/>
                <a:gd name="T7" fmla="*/ 470 h 940"/>
                <a:gd name="T8" fmla="*/ 470 w 940"/>
                <a:gd name="T9" fmla="*/ 940 h 940"/>
                <a:gd name="T10" fmla="*/ 470 w 940"/>
                <a:gd name="T11" fmla="*/ 48 h 940"/>
                <a:gd name="T12" fmla="*/ 48 w 940"/>
                <a:gd name="T13" fmla="*/ 470 h 940"/>
                <a:gd name="T14" fmla="*/ 470 w 940"/>
                <a:gd name="T15" fmla="*/ 892 h 940"/>
                <a:gd name="T16" fmla="*/ 892 w 940"/>
                <a:gd name="T17" fmla="*/ 470 h 940"/>
                <a:gd name="T18" fmla="*/ 470 w 940"/>
                <a:gd name="T19" fmla="*/ 48 h 9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40" h="940">
                  <a:moveTo>
                    <a:pt x="470" y="940"/>
                  </a:moveTo>
                  <a:cubicBezTo>
                    <a:pt x="211" y="940"/>
                    <a:pt x="0" y="729"/>
                    <a:pt x="0" y="470"/>
                  </a:cubicBezTo>
                  <a:cubicBezTo>
                    <a:pt x="0" y="211"/>
                    <a:pt x="211" y="0"/>
                    <a:pt x="470" y="0"/>
                  </a:cubicBezTo>
                  <a:cubicBezTo>
                    <a:pt x="729" y="0"/>
                    <a:pt x="940" y="211"/>
                    <a:pt x="940" y="470"/>
                  </a:cubicBezTo>
                  <a:cubicBezTo>
                    <a:pt x="940" y="729"/>
                    <a:pt x="729" y="940"/>
                    <a:pt x="470" y="940"/>
                  </a:cubicBezTo>
                  <a:close/>
                  <a:moveTo>
                    <a:pt x="470" y="48"/>
                  </a:moveTo>
                  <a:cubicBezTo>
                    <a:pt x="237" y="48"/>
                    <a:pt x="48" y="237"/>
                    <a:pt x="48" y="470"/>
                  </a:cubicBezTo>
                  <a:cubicBezTo>
                    <a:pt x="48" y="703"/>
                    <a:pt x="237" y="892"/>
                    <a:pt x="470" y="892"/>
                  </a:cubicBezTo>
                  <a:cubicBezTo>
                    <a:pt x="703" y="892"/>
                    <a:pt x="892" y="703"/>
                    <a:pt x="892" y="470"/>
                  </a:cubicBezTo>
                  <a:cubicBezTo>
                    <a:pt x="892" y="237"/>
                    <a:pt x="703" y="48"/>
                    <a:pt x="470" y="48"/>
                  </a:cubicBezTo>
                  <a:close/>
                </a:path>
              </a:pathLst>
            </a:custGeom>
            <a:solidFill>
              <a:schemeClr val="bg1">
                <a:alpha val="8000"/>
              </a:schemeClr>
            </a:solidFill>
            <a:ln w="25400"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Arial" panose="020B0604020202020204" pitchFamily="34" charset="0"/>
                <a:ea typeface="微软雅黑" panose="020B0503020204020204" pitchFamily="34" charset="-122"/>
                <a:cs typeface="思源黑体 CN Regular" panose="020B0500000000000000" charset="-122"/>
                <a:sym typeface="Arial" panose="020B0604020202020204" pitchFamily="34" charset="0"/>
              </a:endParaRPr>
            </a:p>
          </p:txBody>
        </p:sp>
        <p:sp>
          <p:nvSpPr>
            <p:cNvPr id="15" name="Freeform 7"/>
            <p:cNvSpPr>
              <a:spLocks noEditPoints="1"/>
            </p:cNvSpPr>
            <p:nvPr/>
          </p:nvSpPr>
          <p:spPr bwMode="auto">
            <a:xfrm>
              <a:off x="10539042" y="1658299"/>
              <a:ext cx="456972" cy="457940"/>
            </a:xfrm>
            <a:custGeom>
              <a:avLst/>
              <a:gdLst>
                <a:gd name="T0" fmla="*/ 470 w 940"/>
                <a:gd name="T1" fmla="*/ 940 h 940"/>
                <a:gd name="T2" fmla="*/ 0 w 940"/>
                <a:gd name="T3" fmla="*/ 470 h 940"/>
                <a:gd name="T4" fmla="*/ 470 w 940"/>
                <a:gd name="T5" fmla="*/ 0 h 940"/>
                <a:gd name="T6" fmla="*/ 940 w 940"/>
                <a:gd name="T7" fmla="*/ 470 h 940"/>
                <a:gd name="T8" fmla="*/ 470 w 940"/>
                <a:gd name="T9" fmla="*/ 940 h 940"/>
                <a:gd name="T10" fmla="*/ 470 w 940"/>
                <a:gd name="T11" fmla="*/ 48 h 940"/>
                <a:gd name="T12" fmla="*/ 48 w 940"/>
                <a:gd name="T13" fmla="*/ 470 h 940"/>
                <a:gd name="T14" fmla="*/ 470 w 940"/>
                <a:gd name="T15" fmla="*/ 892 h 940"/>
                <a:gd name="T16" fmla="*/ 892 w 940"/>
                <a:gd name="T17" fmla="*/ 470 h 940"/>
                <a:gd name="T18" fmla="*/ 470 w 940"/>
                <a:gd name="T19" fmla="*/ 48 h 9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40" h="940">
                  <a:moveTo>
                    <a:pt x="470" y="940"/>
                  </a:moveTo>
                  <a:cubicBezTo>
                    <a:pt x="211" y="940"/>
                    <a:pt x="0" y="729"/>
                    <a:pt x="0" y="470"/>
                  </a:cubicBezTo>
                  <a:cubicBezTo>
                    <a:pt x="0" y="211"/>
                    <a:pt x="211" y="0"/>
                    <a:pt x="470" y="0"/>
                  </a:cubicBezTo>
                  <a:cubicBezTo>
                    <a:pt x="729" y="0"/>
                    <a:pt x="940" y="211"/>
                    <a:pt x="940" y="470"/>
                  </a:cubicBezTo>
                  <a:cubicBezTo>
                    <a:pt x="940" y="729"/>
                    <a:pt x="729" y="940"/>
                    <a:pt x="470" y="940"/>
                  </a:cubicBezTo>
                  <a:close/>
                  <a:moveTo>
                    <a:pt x="470" y="48"/>
                  </a:moveTo>
                  <a:cubicBezTo>
                    <a:pt x="237" y="48"/>
                    <a:pt x="48" y="237"/>
                    <a:pt x="48" y="470"/>
                  </a:cubicBezTo>
                  <a:cubicBezTo>
                    <a:pt x="48" y="703"/>
                    <a:pt x="237" y="892"/>
                    <a:pt x="470" y="892"/>
                  </a:cubicBezTo>
                  <a:cubicBezTo>
                    <a:pt x="703" y="892"/>
                    <a:pt x="892" y="703"/>
                    <a:pt x="892" y="470"/>
                  </a:cubicBezTo>
                  <a:cubicBezTo>
                    <a:pt x="892" y="237"/>
                    <a:pt x="703" y="48"/>
                    <a:pt x="470" y="48"/>
                  </a:cubicBezTo>
                  <a:close/>
                </a:path>
              </a:pathLst>
            </a:custGeom>
            <a:solidFill>
              <a:schemeClr val="accent2"/>
            </a:solidFill>
            <a:ln w="19050">
              <a:solidFill>
                <a:schemeClr val="accent2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Arial" panose="020B0604020202020204" pitchFamily="34" charset="0"/>
                <a:ea typeface="微软雅黑" panose="020B0503020204020204" pitchFamily="34" charset="-122"/>
                <a:cs typeface="思源黑体 CN Regular" panose="020B0500000000000000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6" name="Group 15" descr="e7d195523061f1c03a90ee8e42cb24248e56383cd534985688F9F494128731F165EE95AB4B0C0A38076AAEA07667B1565C446FC45FF01DFB0E885BCDBDF3A284F3DB14DA61DD97F0BAB2E6C668FB49312D8A702330F6D99A4385B5600E19F5DEED6A36DAEED29E271D5D5A6EBBBD698BA64ECB0B52D008A782405107496D42806889AE6B7DC3285602E495943643B40B"/>
          <p:cNvGrpSpPr/>
          <p:nvPr/>
        </p:nvGrpSpPr>
        <p:grpSpPr>
          <a:xfrm>
            <a:off x="806760" y="1019366"/>
            <a:ext cx="168220" cy="439422"/>
            <a:chOff x="454918" y="2338868"/>
            <a:chExt cx="133573" cy="348917"/>
          </a:xfrm>
        </p:grpSpPr>
        <p:sp>
          <p:nvSpPr>
            <p:cNvPr id="17" name="Freeform 5"/>
            <p:cNvSpPr/>
            <p:nvPr/>
          </p:nvSpPr>
          <p:spPr bwMode="auto">
            <a:xfrm rot="19800000">
              <a:off x="537560" y="2377435"/>
              <a:ext cx="50931" cy="310350"/>
            </a:xfrm>
            <a:custGeom>
              <a:avLst/>
              <a:gdLst>
                <a:gd name="T0" fmla="*/ 34 w 138"/>
                <a:gd name="T1" fmla="*/ 841 h 841"/>
                <a:gd name="T2" fmla="*/ 18 w 138"/>
                <a:gd name="T3" fmla="*/ 835 h 841"/>
                <a:gd name="T4" fmla="*/ 16 w 138"/>
                <a:gd name="T5" fmla="*/ 801 h 841"/>
                <a:gd name="T6" fmla="*/ 79 w 138"/>
                <a:gd name="T7" fmla="*/ 729 h 841"/>
                <a:gd name="T8" fmla="*/ 17 w 138"/>
                <a:gd name="T9" fmla="*/ 654 h 841"/>
                <a:gd name="T10" fmla="*/ 18 w 138"/>
                <a:gd name="T11" fmla="*/ 624 h 841"/>
                <a:gd name="T12" fmla="*/ 81 w 138"/>
                <a:gd name="T13" fmla="*/ 549 h 841"/>
                <a:gd name="T14" fmla="*/ 20 w 138"/>
                <a:gd name="T15" fmla="*/ 476 h 841"/>
                <a:gd name="T16" fmla="*/ 20 w 138"/>
                <a:gd name="T17" fmla="*/ 445 h 841"/>
                <a:gd name="T18" fmla="*/ 71 w 138"/>
                <a:gd name="T19" fmla="*/ 388 h 841"/>
                <a:gd name="T20" fmla="*/ 7 w 138"/>
                <a:gd name="T21" fmla="*/ 310 h 841"/>
                <a:gd name="T22" fmla="*/ 8 w 138"/>
                <a:gd name="T23" fmla="*/ 279 h 841"/>
                <a:gd name="T24" fmla="*/ 71 w 138"/>
                <a:gd name="T25" fmla="*/ 208 h 841"/>
                <a:gd name="T26" fmla="*/ 7 w 138"/>
                <a:gd name="T27" fmla="*/ 130 h 841"/>
                <a:gd name="T28" fmla="*/ 8 w 138"/>
                <a:gd name="T29" fmla="*/ 100 h 841"/>
                <a:gd name="T30" fmla="*/ 82 w 138"/>
                <a:gd name="T31" fmla="*/ 12 h 841"/>
                <a:gd name="T32" fmla="*/ 115 w 138"/>
                <a:gd name="T33" fmla="*/ 9 h 841"/>
                <a:gd name="T34" fmla="*/ 118 w 138"/>
                <a:gd name="T35" fmla="*/ 42 h 841"/>
                <a:gd name="T36" fmla="*/ 57 w 138"/>
                <a:gd name="T37" fmla="*/ 115 h 841"/>
                <a:gd name="T38" fmla="*/ 121 w 138"/>
                <a:gd name="T39" fmla="*/ 194 h 841"/>
                <a:gd name="T40" fmla="*/ 120 w 138"/>
                <a:gd name="T41" fmla="*/ 225 h 841"/>
                <a:gd name="T42" fmla="*/ 57 w 138"/>
                <a:gd name="T43" fmla="*/ 296 h 841"/>
                <a:gd name="T44" fmla="*/ 121 w 138"/>
                <a:gd name="T45" fmla="*/ 374 h 841"/>
                <a:gd name="T46" fmla="*/ 120 w 138"/>
                <a:gd name="T47" fmla="*/ 405 h 841"/>
                <a:gd name="T48" fmla="*/ 70 w 138"/>
                <a:gd name="T49" fmla="*/ 461 h 841"/>
                <a:gd name="T50" fmla="*/ 130 w 138"/>
                <a:gd name="T51" fmla="*/ 534 h 841"/>
                <a:gd name="T52" fmla="*/ 130 w 138"/>
                <a:gd name="T53" fmla="*/ 564 h 841"/>
                <a:gd name="T54" fmla="*/ 67 w 138"/>
                <a:gd name="T55" fmla="*/ 639 h 841"/>
                <a:gd name="T56" fmla="*/ 129 w 138"/>
                <a:gd name="T57" fmla="*/ 714 h 841"/>
                <a:gd name="T58" fmla="*/ 128 w 138"/>
                <a:gd name="T59" fmla="*/ 745 h 841"/>
                <a:gd name="T60" fmla="*/ 52 w 138"/>
                <a:gd name="T61" fmla="*/ 833 h 841"/>
                <a:gd name="T62" fmla="*/ 34 w 138"/>
                <a:gd name="T63" fmla="*/ 841 h 8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38" h="841">
                  <a:moveTo>
                    <a:pt x="34" y="841"/>
                  </a:moveTo>
                  <a:cubicBezTo>
                    <a:pt x="28" y="841"/>
                    <a:pt x="23" y="839"/>
                    <a:pt x="18" y="835"/>
                  </a:cubicBezTo>
                  <a:cubicBezTo>
                    <a:pt x="8" y="827"/>
                    <a:pt x="7" y="811"/>
                    <a:pt x="16" y="801"/>
                  </a:cubicBezTo>
                  <a:cubicBezTo>
                    <a:pt x="79" y="729"/>
                    <a:pt x="79" y="729"/>
                    <a:pt x="79" y="729"/>
                  </a:cubicBezTo>
                  <a:cubicBezTo>
                    <a:pt x="17" y="654"/>
                    <a:pt x="17" y="654"/>
                    <a:pt x="17" y="654"/>
                  </a:cubicBezTo>
                  <a:cubicBezTo>
                    <a:pt x="10" y="645"/>
                    <a:pt x="10" y="632"/>
                    <a:pt x="18" y="624"/>
                  </a:cubicBezTo>
                  <a:cubicBezTo>
                    <a:pt x="81" y="549"/>
                    <a:pt x="81" y="549"/>
                    <a:pt x="81" y="549"/>
                  </a:cubicBezTo>
                  <a:cubicBezTo>
                    <a:pt x="20" y="476"/>
                    <a:pt x="20" y="476"/>
                    <a:pt x="20" y="476"/>
                  </a:cubicBezTo>
                  <a:cubicBezTo>
                    <a:pt x="12" y="467"/>
                    <a:pt x="12" y="454"/>
                    <a:pt x="20" y="445"/>
                  </a:cubicBezTo>
                  <a:cubicBezTo>
                    <a:pt x="71" y="388"/>
                    <a:pt x="71" y="388"/>
                    <a:pt x="71" y="388"/>
                  </a:cubicBezTo>
                  <a:cubicBezTo>
                    <a:pt x="7" y="310"/>
                    <a:pt x="7" y="310"/>
                    <a:pt x="7" y="310"/>
                  </a:cubicBezTo>
                  <a:cubicBezTo>
                    <a:pt x="0" y="301"/>
                    <a:pt x="0" y="288"/>
                    <a:pt x="8" y="279"/>
                  </a:cubicBezTo>
                  <a:cubicBezTo>
                    <a:pt x="71" y="208"/>
                    <a:pt x="71" y="208"/>
                    <a:pt x="71" y="208"/>
                  </a:cubicBezTo>
                  <a:cubicBezTo>
                    <a:pt x="7" y="130"/>
                    <a:pt x="7" y="130"/>
                    <a:pt x="7" y="130"/>
                  </a:cubicBezTo>
                  <a:cubicBezTo>
                    <a:pt x="0" y="121"/>
                    <a:pt x="0" y="108"/>
                    <a:pt x="8" y="100"/>
                  </a:cubicBezTo>
                  <a:cubicBezTo>
                    <a:pt x="82" y="12"/>
                    <a:pt x="82" y="12"/>
                    <a:pt x="82" y="12"/>
                  </a:cubicBezTo>
                  <a:cubicBezTo>
                    <a:pt x="90" y="1"/>
                    <a:pt x="105" y="0"/>
                    <a:pt x="115" y="9"/>
                  </a:cubicBezTo>
                  <a:cubicBezTo>
                    <a:pt x="126" y="17"/>
                    <a:pt x="127" y="32"/>
                    <a:pt x="118" y="42"/>
                  </a:cubicBezTo>
                  <a:cubicBezTo>
                    <a:pt x="57" y="115"/>
                    <a:pt x="57" y="115"/>
                    <a:pt x="57" y="115"/>
                  </a:cubicBezTo>
                  <a:cubicBezTo>
                    <a:pt x="121" y="194"/>
                    <a:pt x="121" y="194"/>
                    <a:pt x="121" y="194"/>
                  </a:cubicBezTo>
                  <a:cubicBezTo>
                    <a:pt x="128" y="203"/>
                    <a:pt x="128" y="216"/>
                    <a:pt x="120" y="225"/>
                  </a:cubicBezTo>
                  <a:cubicBezTo>
                    <a:pt x="57" y="296"/>
                    <a:pt x="57" y="296"/>
                    <a:pt x="57" y="296"/>
                  </a:cubicBezTo>
                  <a:cubicBezTo>
                    <a:pt x="121" y="374"/>
                    <a:pt x="121" y="374"/>
                    <a:pt x="121" y="374"/>
                  </a:cubicBezTo>
                  <a:cubicBezTo>
                    <a:pt x="128" y="383"/>
                    <a:pt x="128" y="396"/>
                    <a:pt x="120" y="405"/>
                  </a:cubicBezTo>
                  <a:cubicBezTo>
                    <a:pt x="70" y="461"/>
                    <a:pt x="70" y="461"/>
                    <a:pt x="70" y="461"/>
                  </a:cubicBezTo>
                  <a:cubicBezTo>
                    <a:pt x="130" y="534"/>
                    <a:pt x="130" y="534"/>
                    <a:pt x="130" y="534"/>
                  </a:cubicBezTo>
                  <a:cubicBezTo>
                    <a:pt x="138" y="542"/>
                    <a:pt x="138" y="556"/>
                    <a:pt x="130" y="564"/>
                  </a:cubicBezTo>
                  <a:cubicBezTo>
                    <a:pt x="67" y="639"/>
                    <a:pt x="67" y="639"/>
                    <a:pt x="67" y="639"/>
                  </a:cubicBezTo>
                  <a:cubicBezTo>
                    <a:pt x="129" y="714"/>
                    <a:pt x="129" y="714"/>
                    <a:pt x="129" y="714"/>
                  </a:cubicBezTo>
                  <a:cubicBezTo>
                    <a:pt x="136" y="723"/>
                    <a:pt x="136" y="736"/>
                    <a:pt x="128" y="745"/>
                  </a:cubicBezTo>
                  <a:cubicBezTo>
                    <a:pt x="52" y="833"/>
                    <a:pt x="52" y="833"/>
                    <a:pt x="52" y="833"/>
                  </a:cubicBezTo>
                  <a:cubicBezTo>
                    <a:pt x="47" y="838"/>
                    <a:pt x="41" y="841"/>
                    <a:pt x="34" y="841"/>
                  </a:cubicBezTo>
                  <a:close/>
                </a:path>
              </a:pathLst>
            </a:custGeom>
            <a:solidFill>
              <a:schemeClr val="bg1">
                <a:alpha val="8000"/>
              </a:schemeClr>
            </a:solidFill>
            <a:ln w="25400"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Arial" panose="020B0604020202020204" pitchFamily="34" charset="0"/>
                <a:ea typeface="微软雅黑" panose="020B0503020204020204" pitchFamily="34" charset="-122"/>
                <a:cs typeface="思源黑体 CN Regular" panose="020B0500000000000000" charset="-122"/>
                <a:sym typeface="Arial" panose="020B0604020202020204" pitchFamily="34" charset="0"/>
              </a:endParaRPr>
            </a:p>
          </p:txBody>
        </p:sp>
        <p:sp>
          <p:nvSpPr>
            <p:cNvPr id="18" name="Freeform 5"/>
            <p:cNvSpPr/>
            <p:nvPr/>
          </p:nvSpPr>
          <p:spPr bwMode="auto">
            <a:xfrm rot="19800000">
              <a:off x="454918" y="2338868"/>
              <a:ext cx="50931" cy="310350"/>
            </a:xfrm>
            <a:custGeom>
              <a:avLst/>
              <a:gdLst>
                <a:gd name="T0" fmla="*/ 34 w 138"/>
                <a:gd name="T1" fmla="*/ 841 h 841"/>
                <a:gd name="T2" fmla="*/ 18 w 138"/>
                <a:gd name="T3" fmla="*/ 835 h 841"/>
                <a:gd name="T4" fmla="*/ 16 w 138"/>
                <a:gd name="T5" fmla="*/ 801 h 841"/>
                <a:gd name="T6" fmla="*/ 79 w 138"/>
                <a:gd name="T7" fmla="*/ 729 h 841"/>
                <a:gd name="T8" fmla="*/ 17 w 138"/>
                <a:gd name="T9" fmla="*/ 654 h 841"/>
                <a:gd name="T10" fmla="*/ 18 w 138"/>
                <a:gd name="T11" fmla="*/ 624 h 841"/>
                <a:gd name="T12" fmla="*/ 81 w 138"/>
                <a:gd name="T13" fmla="*/ 549 h 841"/>
                <a:gd name="T14" fmla="*/ 20 w 138"/>
                <a:gd name="T15" fmla="*/ 476 h 841"/>
                <a:gd name="T16" fmla="*/ 20 w 138"/>
                <a:gd name="T17" fmla="*/ 445 h 841"/>
                <a:gd name="T18" fmla="*/ 71 w 138"/>
                <a:gd name="T19" fmla="*/ 388 h 841"/>
                <a:gd name="T20" fmla="*/ 7 w 138"/>
                <a:gd name="T21" fmla="*/ 310 h 841"/>
                <a:gd name="T22" fmla="*/ 8 w 138"/>
                <a:gd name="T23" fmla="*/ 279 h 841"/>
                <a:gd name="T24" fmla="*/ 71 w 138"/>
                <a:gd name="T25" fmla="*/ 208 h 841"/>
                <a:gd name="T26" fmla="*/ 7 w 138"/>
                <a:gd name="T27" fmla="*/ 130 h 841"/>
                <a:gd name="T28" fmla="*/ 8 w 138"/>
                <a:gd name="T29" fmla="*/ 100 h 841"/>
                <a:gd name="T30" fmla="*/ 82 w 138"/>
                <a:gd name="T31" fmla="*/ 12 h 841"/>
                <a:gd name="T32" fmla="*/ 115 w 138"/>
                <a:gd name="T33" fmla="*/ 9 h 841"/>
                <a:gd name="T34" fmla="*/ 118 w 138"/>
                <a:gd name="T35" fmla="*/ 42 h 841"/>
                <a:gd name="T36" fmla="*/ 57 w 138"/>
                <a:gd name="T37" fmla="*/ 115 h 841"/>
                <a:gd name="T38" fmla="*/ 121 w 138"/>
                <a:gd name="T39" fmla="*/ 194 h 841"/>
                <a:gd name="T40" fmla="*/ 120 w 138"/>
                <a:gd name="T41" fmla="*/ 225 h 841"/>
                <a:gd name="T42" fmla="*/ 57 w 138"/>
                <a:gd name="T43" fmla="*/ 296 h 841"/>
                <a:gd name="T44" fmla="*/ 121 w 138"/>
                <a:gd name="T45" fmla="*/ 374 h 841"/>
                <a:gd name="T46" fmla="*/ 120 w 138"/>
                <a:gd name="T47" fmla="*/ 405 h 841"/>
                <a:gd name="T48" fmla="*/ 70 w 138"/>
                <a:gd name="T49" fmla="*/ 461 h 841"/>
                <a:gd name="T50" fmla="*/ 130 w 138"/>
                <a:gd name="T51" fmla="*/ 534 h 841"/>
                <a:gd name="T52" fmla="*/ 130 w 138"/>
                <a:gd name="T53" fmla="*/ 564 h 841"/>
                <a:gd name="T54" fmla="*/ 67 w 138"/>
                <a:gd name="T55" fmla="*/ 639 h 841"/>
                <a:gd name="T56" fmla="*/ 129 w 138"/>
                <a:gd name="T57" fmla="*/ 714 h 841"/>
                <a:gd name="T58" fmla="*/ 128 w 138"/>
                <a:gd name="T59" fmla="*/ 745 h 841"/>
                <a:gd name="T60" fmla="*/ 52 w 138"/>
                <a:gd name="T61" fmla="*/ 833 h 841"/>
                <a:gd name="T62" fmla="*/ 34 w 138"/>
                <a:gd name="T63" fmla="*/ 841 h 8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38" h="841">
                  <a:moveTo>
                    <a:pt x="34" y="841"/>
                  </a:moveTo>
                  <a:cubicBezTo>
                    <a:pt x="28" y="841"/>
                    <a:pt x="23" y="839"/>
                    <a:pt x="18" y="835"/>
                  </a:cubicBezTo>
                  <a:cubicBezTo>
                    <a:pt x="8" y="827"/>
                    <a:pt x="7" y="811"/>
                    <a:pt x="16" y="801"/>
                  </a:cubicBezTo>
                  <a:cubicBezTo>
                    <a:pt x="79" y="729"/>
                    <a:pt x="79" y="729"/>
                    <a:pt x="79" y="729"/>
                  </a:cubicBezTo>
                  <a:cubicBezTo>
                    <a:pt x="17" y="654"/>
                    <a:pt x="17" y="654"/>
                    <a:pt x="17" y="654"/>
                  </a:cubicBezTo>
                  <a:cubicBezTo>
                    <a:pt x="10" y="645"/>
                    <a:pt x="10" y="632"/>
                    <a:pt x="18" y="624"/>
                  </a:cubicBezTo>
                  <a:cubicBezTo>
                    <a:pt x="81" y="549"/>
                    <a:pt x="81" y="549"/>
                    <a:pt x="81" y="549"/>
                  </a:cubicBezTo>
                  <a:cubicBezTo>
                    <a:pt x="20" y="476"/>
                    <a:pt x="20" y="476"/>
                    <a:pt x="20" y="476"/>
                  </a:cubicBezTo>
                  <a:cubicBezTo>
                    <a:pt x="12" y="467"/>
                    <a:pt x="12" y="454"/>
                    <a:pt x="20" y="445"/>
                  </a:cubicBezTo>
                  <a:cubicBezTo>
                    <a:pt x="71" y="388"/>
                    <a:pt x="71" y="388"/>
                    <a:pt x="71" y="388"/>
                  </a:cubicBezTo>
                  <a:cubicBezTo>
                    <a:pt x="7" y="310"/>
                    <a:pt x="7" y="310"/>
                    <a:pt x="7" y="310"/>
                  </a:cubicBezTo>
                  <a:cubicBezTo>
                    <a:pt x="0" y="301"/>
                    <a:pt x="0" y="288"/>
                    <a:pt x="8" y="279"/>
                  </a:cubicBezTo>
                  <a:cubicBezTo>
                    <a:pt x="71" y="208"/>
                    <a:pt x="71" y="208"/>
                    <a:pt x="71" y="208"/>
                  </a:cubicBezTo>
                  <a:cubicBezTo>
                    <a:pt x="7" y="130"/>
                    <a:pt x="7" y="130"/>
                    <a:pt x="7" y="130"/>
                  </a:cubicBezTo>
                  <a:cubicBezTo>
                    <a:pt x="0" y="121"/>
                    <a:pt x="0" y="108"/>
                    <a:pt x="8" y="100"/>
                  </a:cubicBezTo>
                  <a:cubicBezTo>
                    <a:pt x="82" y="12"/>
                    <a:pt x="82" y="12"/>
                    <a:pt x="82" y="12"/>
                  </a:cubicBezTo>
                  <a:cubicBezTo>
                    <a:pt x="90" y="1"/>
                    <a:pt x="105" y="0"/>
                    <a:pt x="115" y="9"/>
                  </a:cubicBezTo>
                  <a:cubicBezTo>
                    <a:pt x="126" y="17"/>
                    <a:pt x="127" y="32"/>
                    <a:pt x="118" y="42"/>
                  </a:cubicBezTo>
                  <a:cubicBezTo>
                    <a:pt x="57" y="115"/>
                    <a:pt x="57" y="115"/>
                    <a:pt x="57" y="115"/>
                  </a:cubicBezTo>
                  <a:cubicBezTo>
                    <a:pt x="121" y="194"/>
                    <a:pt x="121" y="194"/>
                    <a:pt x="121" y="194"/>
                  </a:cubicBezTo>
                  <a:cubicBezTo>
                    <a:pt x="128" y="203"/>
                    <a:pt x="128" y="216"/>
                    <a:pt x="120" y="225"/>
                  </a:cubicBezTo>
                  <a:cubicBezTo>
                    <a:pt x="57" y="296"/>
                    <a:pt x="57" y="296"/>
                    <a:pt x="57" y="296"/>
                  </a:cubicBezTo>
                  <a:cubicBezTo>
                    <a:pt x="121" y="374"/>
                    <a:pt x="121" y="374"/>
                    <a:pt x="121" y="374"/>
                  </a:cubicBezTo>
                  <a:cubicBezTo>
                    <a:pt x="128" y="383"/>
                    <a:pt x="128" y="396"/>
                    <a:pt x="120" y="405"/>
                  </a:cubicBezTo>
                  <a:cubicBezTo>
                    <a:pt x="70" y="461"/>
                    <a:pt x="70" y="461"/>
                    <a:pt x="70" y="461"/>
                  </a:cubicBezTo>
                  <a:cubicBezTo>
                    <a:pt x="130" y="534"/>
                    <a:pt x="130" y="534"/>
                    <a:pt x="130" y="534"/>
                  </a:cubicBezTo>
                  <a:cubicBezTo>
                    <a:pt x="138" y="542"/>
                    <a:pt x="138" y="556"/>
                    <a:pt x="130" y="564"/>
                  </a:cubicBezTo>
                  <a:cubicBezTo>
                    <a:pt x="67" y="639"/>
                    <a:pt x="67" y="639"/>
                    <a:pt x="67" y="639"/>
                  </a:cubicBezTo>
                  <a:cubicBezTo>
                    <a:pt x="129" y="714"/>
                    <a:pt x="129" y="714"/>
                    <a:pt x="129" y="714"/>
                  </a:cubicBezTo>
                  <a:cubicBezTo>
                    <a:pt x="136" y="723"/>
                    <a:pt x="136" y="736"/>
                    <a:pt x="128" y="745"/>
                  </a:cubicBezTo>
                  <a:cubicBezTo>
                    <a:pt x="52" y="833"/>
                    <a:pt x="52" y="833"/>
                    <a:pt x="52" y="833"/>
                  </a:cubicBezTo>
                  <a:cubicBezTo>
                    <a:pt x="47" y="838"/>
                    <a:pt x="41" y="841"/>
                    <a:pt x="34" y="841"/>
                  </a:cubicBezTo>
                  <a:close/>
                </a:path>
              </a:pathLst>
            </a:custGeom>
            <a:solidFill>
              <a:schemeClr val="accent5"/>
            </a:solidFill>
            <a:ln w="19050">
              <a:solidFill>
                <a:schemeClr val="accent5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Arial" panose="020B0604020202020204" pitchFamily="34" charset="0"/>
                <a:ea typeface="微软雅黑" panose="020B0503020204020204" pitchFamily="34" charset="-122"/>
                <a:cs typeface="思源黑体 CN Regular" panose="020B0500000000000000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9" name="Group 18" descr="e7d195523061f1c03a90ee8e42cb24248e56383cd534985688F9F494128731F165EE95AB4B0C0A38076AAEA07667B1565C446FC45FF01DFB0E885BCDBDF3A284F3DB14DA61DD97F0BAB2E6C668FB49312D8A702330F6D99A4385B5600E19F5DEED6A36DAEED29E271D5D5A6EBBBD698BA64ECB0B52D008A782405107496D42806889AE6B7DC3285602E495943643B40B"/>
          <p:cNvGrpSpPr/>
          <p:nvPr/>
        </p:nvGrpSpPr>
        <p:grpSpPr>
          <a:xfrm>
            <a:off x="10399703" y="5999063"/>
            <a:ext cx="222632" cy="195900"/>
            <a:chOff x="1408659" y="4399010"/>
            <a:chExt cx="361762" cy="318324"/>
          </a:xfrm>
        </p:grpSpPr>
        <p:sp>
          <p:nvSpPr>
            <p:cNvPr id="20" name="Freeform 6"/>
            <p:cNvSpPr>
              <a:spLocks noEditPoints="1"/>
            </p:cNvSpPr>
            <p:nvPr/>
          </p:nvSpPr>
          <p:spPr bwMode="auto">
            <a:xfrm rot="20700000">
              <a:off x="1491301" y="4437578"/>
              <a:ext cx="279120" cy="279756"/>
            </a:xfrm>
            <a:custGeom>
              <a:avLst/>
              <a:gdLst>
                <a:gd name="T0" fmla="*/ 850 w 874"/>
                <a:gd name="T1" fmla="*/ 874 h 874"/>
                <a:gd name="T2" fmla="*/ 24 w 874"/>
                <a:gd name="T3" fmla="*/ 874 h 874"/>
                <a:gd name="T4" fmla="*/ 0 w 874"/>
                <a:gd name="T5" fmla="*/ 850 h 874"/>
                <a:gd name="T6" fmla="*/ 0 w 874"/>
                <a:gd name="T7" fmla="*/ 24 h 874"/>
                <a:gd name="T8" fmla="*/ 24 w 874"/>
                <a:gd name="T9" fmla="*/ 0 h 874"/>
                <a:gd name="T10" fmla="*/ 850 w 874"/>
                <a:gd name="T11" fmla="*/ 0 h 874"/>
                <a:gd name="T12" fmla="*/ 874 w 874"/>
                <a:gd name="T13" fmla="*/ 24 h 874"/>
                <a:gd name="T14" fmla="*/ 874 w 874"/>
                <a:gd name="T15" fmla="*/ 850 h 874"/>
                <a:gd name="T16" fmla="*/ 850 w 874"/>
                <a:gd name="T17" fmla="*/ 874 h 874"/>
                <a:gd name="T18" fmla="*/ 48 w 874"/>
                <a:gd name="T19" fmla="*/ 826 h 874"/>
                <a:gd name="T20" fmla="*/ 826 w 874"/>
                <a:gd name="T21" fmla="*/ 826 h 874"/>
                <a:gd name="T22" fmla="*/ 826 w 874"/>
                <a:gd name="T23" fmla="*/ 48 h 874"/>
                <a:gd name="T24" fmla="*/ 48 w 874"/>
                <a:gd name="T25" fmla="*/ 48 h 874"/>
                <a:gd name="T26" fmla="*/ 48 w 874"/>
                <a:gd name="T27" fmla="*/ 826 h 8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74" h="874">
                  <a:moveTo>
                    <a:pt x="850" y="874"/>
                  </a:moveTo>
                  <a:cubicBezTo>
                    <a:pt x="24" y="874"/>
                    <a:pt x="24" y="874"/>
                    <a:pt x="24" y="874"/>
                  </a:cubicBezTo>
                  <a:cubicBezTo>
                    <a:pt x="11" y="874"/>
                    <a:pt x="0" y="863"/>
                    <a:pt x="0" y="850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850" y="0"/>
                    <a:pt x="850" y="0"/>
                    <a:pt x="850" y="0"/>
                  </a:cubicBezTo>
                  <a:cubicBezTo>
                    <a:pt x="863" y="0"/>
                    <a:pt x="874" y="11"/>
                    <a:pt x="874" y="24"/>
                  </a:cubicBezTo>
                  <a:cubicBezTo>
                    <a:pt x="874" y="850"/>
                    <a:pt x="874" y="850"/>
                    <a:pt x="874" y="850"/>
                  </a:cubicBezTo>
                  <a:cubicBezTo>
                    <a:pt x="874" y="863"/>
                    <a:pt x="863" y="874"/>
                    <a:pt x="850" y="874"/>
                  </a:cubicBezTo>
                  <a:close/>
                  <a:moveTo>
                    <a:pt x="48" y="826"/>
                  </a:moveTo>
                  <a:cubicBezTo>
                    <a:pt x="826" y="826"/>
                    <a:pt x="826" y="826"/>
                    <a:pt x="826" y="826"/>
                  </a:cubicBezTo>
                  <a:cubicBezTo>
                    <a:pt x="826" y="48"/>
                    <a:pt x="826" y="48"/>
                    <a:pt x="826" y="48"/>
                  </a:cubicBezTo>
                  <a:cubicBezTo>
                    <a:pt x="48" y="48"/>
                    <a:pt x="48" y="48"/>
                    <a:pt x="48" y="48"/>
                  </a:cubicBezTo>
                  <a:lnTo>
                    <a:pt x="48" y="826"/>
                  </a:lnTo>
                  <a:close/>
                </a:path>
              </a:pathLst>
            </a:custGeom>
            <a:solidFill>
              <a:schemeClr val="bg1">
                <a:alpha val="8000"/>
              </a:schemeClr>
            </a:solidFill>
            <a:ln w="25400"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Arial" panose="020B0604020202020204" pitchFamily="34" charset="0"/>
                <a:ea typeface="微软雅黑" panose="020B0503020204020204" pitchFamily="34" charset="-122"/>
                <a:cs typeface="思源黑体 CN Regular" panose="020B0500000000000000" charset="-122"/>
                <a:sym typeface="Arial" panose="020B0604020202020204" pitchFamily="34" charset="0"/>
              </a:endParaRPr>
            </a:p>
          </p:txBody>
        </p:sp>
        <p:sp>
          <p:nvSpPr>
            <p:cNvPr id="21" name="Freeform 6"/>
            <p:cNvSpPr>
              <a:spLocks noEditPoints="1"/>
            </p:cNvSpPr>
            <p:nvPr/>
          </p:nvSpPr>
          <p:spPr bwMode="auto">
            <a:xfrm rot="20700000">
              <a:off x="1408659" y="4399010"/>
              <a:ext cx="279120" cy="279756"/>
            </a:xfrm>
            <a:custGeom>
              <a:avLst/>
              <a:gdLst>
                <a:gd name="T0" fmla="*/ 850 w 874"/>
                <a:gd name="T1" fmla="*/ 874 h 874"/>
                <a:gd name="T2" fmla="*/ 24 w 874"/>
                <a:gd name="T3" fmla="*/ 874 h 874"/>
                <a:gd name="T4" fmla="*/ 0 w 874"/>
                <a:gd name="T5" fmla="*/ 850 h 874"/>
                <a:gd name="T6" fmla="*/ 0 w 874"/>
                <a:gd name="T7" fmla="*/ 24 h 874"/>
                <a:gd name="T8" fmla="*/ 24 w 874"/>
                <a:gd name="T9" fmla="*/ 0 h 874"/>
                <a:gd name="T10" fmla="*/ 850 w 874"/>
                <a:gd name="T11" fmla="*/ 0 h 874"/>
                <a:gd name="T12" fmla="*/ 874 w 874"/>
                <a:gd name="T13" fmla="*/ 24 h 874"/>
                <a:gd name="T14" fmla="*/ 874 w 874"/>
                <a:gd name="T15" fmla="*/ 850 h 874"/>
                <a:gd name="T16" fmla="*/ 850 w 874"/>
                <a:gd name="T17" fmla="*/ 874 h 874"/>
                <a:gd name="T18" fmla="*/ 48 w 874"/>
                <a:gd name="T19" fmla="*/ 826 h 874"/>
                <a:gd name="T20" fmla="*/ 826 w 874"/>
                <a:gd name="T21" fmla="*/ 826 h 874"/>
                <a:gd name="T22" fmla="*/ 826 w 874"/>
                <a:gd name="T23" fmla="*/ 48 h 874"/>
                <a:gd name="T24" fmla="*/ 48 w 874"/>
                <a:gd name="T25" fmla="*/ 48 h 874"/>
                <a:gd name="T26" fmla="*/ 48 w 874"/>
                <a:gd name="T27" fmla="*/ 826 h 8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74" h="874">
                  <a:moveTo>
                    <a:pt x="850" y="874"/>
                  </a:moveTo>
                  <a:cubicBezTo>
                    <a:pt x="24" y="874"/>
                    <a:pt x="24" y="874"/>
                    <a:pt x="24" y="874"/>
                  </a:cubicBezTo>
                  <a:cubicBezTo>
                    <a:pt x="11" y="874"/>
                    <a:pt x="0" y="863"/>
                    <a:pt x="0" y="850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850" y="0"/>
                    <a:pt x="850" y="0"/>
                    <a:pt x="850" y="0"/>
                  </a:cubicBezTo>
                  <a:cubicBezTo>
                    <a:pt x="863" y="0"/>
                    <a:pt x="874" y="11"/>
                    <a:pt x="874" y="24"/>
                  </a:cubicBezTo>
                  <a:cubicBezTo>
                    <a:pt x="874" y="850"/>
                    <a:pt x="874" y="850"/>
                    <a:pt x="874" y="850"/>
                  </a:cubicBezTo>
                  <a:cubicBezTo>
                    <a:pt x="874" y="863"/>
                    <a:pt x="863" y="874"/>
                    <a:pt x="850" y="874"/>
                  </a:cubicBezTo>
                  <a:close/>
                  <a:moveTo>
                    <a:pt x="48" y="826"/>
                  </a:moveTo>
                  <a:cubicBezTo>
                    <a:pt x="826" y="826"/>
                    <a:pt x="826" y="826"/>
                    <a:pt x="826" y="826"/>
                  </a:cubicBezTo>
                  <a:cubicBezTo>
                    <a:pt x="826" y="48"/>
                    <a:pt x="826" y="48"/>
                    <a:pt x="826" y="48"/>
                  </a:cubicBezTo>
                  <a:cubicBezTo>
                    <a:pt x="48" y="48"/>
                    <a:pt x="48" y="48"/>
                    <a:pt x="48" y="48"/>
                  </a:cubicBezTo>
                  <a:lnTo>
                    <a:pt x="48" y="826"/>
                  </a:lnTo>
                  <a:close/>
                </a:path>
              </a:pathLst>
            </a:custGeom>
            <a:solidFill>
              <a:schemeClr val="accent1"/>
            </a:solidFill>
            <a:ln w="19050">
              <a:solidFill>
                <a:schemeClr val="accent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Arial" panose="020B0604020202020204" pitchFamily="34" charset="0"/>
                <a:ea typeface="微软雅黑" panose="020B0503020204020204" pitchFamily="34" charset="-122"/>
                <a:cs typeface="思源黑体 CN Regular" panose="020B0500000000000000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2" name="Group 21" descr="e7d195523061f1c03a90ee8e42cb24248e56383cd534985688F9F494128731F165EE95AB4B0C0A38076AAEA07667B1565C446FC45FF01DFB0E885BCDBDF3A284F3DB14DA61DD97F0BAB2E6C668FB49312D8A702330F6D99A4385B5600E19F5DEED6A36DAEED29E271D5D5A6EBBBD698BA64ECB0B52D008A782405107496D42806889AE6B7DC3285602E495943643B40B"/>
          <p:cNvGrpSpPr/>
          <p:nvPr/>
        </p:nvGrpSpPr>
        <p:grpSpPr>
          <a:xfrm>
            <a:off x="2159189" y="1442134"/>
            <a:ext cx="198924" cy="155118"/>
            <a:chOff x="1453368" y="1325519"/>
            <a:chExt cx="198924" cy="155118"/>
          </a:xfrm>
        </p:grpSpPr>
        <p:sp>
          <p:nvSpPr>
            <p:cNvPr id="23" name="Freeform 9"/>
            <p:cNvSpPr>
              <a:spLocks noEditPoints="1"/>
            </p:cNvSpPr>
            <p:nvPr/>
          </p:nvSpPr>
          <p:spPr bwMode="auto">
            <a:xfrm>
              <a:off x="1536010" y="1364087"/>
              <a:ext cx="116282" cy="116550"/>
            </a:xfrm>
            <a:custGeom>
              <a:avLst/>
              <a:gdLst>
                <a:gd name="T0" fmla="*/ 108 w 216"/>
                <a:gd name="T1" fmla="*/ 216 h 216"/>
                <a:gd name="T2" fmla="*/ 0 w 216"/>
                <a:gd name="T3" fmla="*/ 108 h 216"/>
                <a:gd name="T4" fmla="*/ 108 w 216"/>
                <a:gd name="T5" fmla="*/ 0 h 216"/>
                <a:gd name="T6" fmla="*/ 216 w 216"/>
                <a:gd name="T7" fmla="*/ 108 h 216"/>
                <a:gd name="T8" fmla="*/ 108 w 216"/>
                <a:gd name="T9" fmla="*/ 216 h 216"/>
                <a:gd name="T10" fmla="*/ 108 w 216"/>
                <a:gd name="T11" fmla="*/ 48 h 216"/>
                <a:gd name="T12" fmla="*/ 48 w 216"/>
                <a:gd name="T13" fmla="*/ 108 h 216"/>
                <a:gd name="T14" fmla="*/ 108 w 216"/>
                <a:gd name="T15" fmla="*/ 168 h 216"/>
                <a:gd name="T16" fmla="*/ 168 w 216"/>
                <a:gd name="T17" fmla="*/ 108 h 216"/>
                <a:gd name="T18" fmla="*/ 108 w 216"/>
                <a:gd name="T19" fmla="*/ 48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6" h="216">
                  <a:moveTo>
                    <a:pt x="108" y="216"/>
                  </a:moveTo>
                  <a:cubicBezTo>
                    <a:pt x="48" y="216"/>
                    <a:pt x="0" y="168"/>
                    <a:pt x="0" y="108"/>
                  </a:cubicBezTo>
                  <a:cubicBezTo>
                    <a:pt x="0" y="48"/>
                    <a:pt x="48" y="0"/>
                    <a:pt x="108" y="0"/>
                  </a:cubicBezTo>
                  <a:cubicBezTo>
                    <a:pt x="168" y="0"/>
                    <a:pt x="216" y="48"/>
                    <a:pt x="216" y="108"/>
                  </a:cubicBezTo>
                  <a:cubicBezTo>
                    <a:pt x="216" y="168"/>
                    <a:pt x="168" y="216"/>
                    <a:pt x="108" y="216"/>
                  </a:cubicBezTo>
                  <a:close/>
                  <a:moveTo>
                    <a:pt x="108" y="48"/>
                  </a:moveTo>
                  <a:cubicBezTo>
                    <a:pt x="75" y="48"/>
                    <a:pt x="48" y="75"/>
                    <a:pt x="48" y="108"/>
                  </a:cubicBezTo>
                  <a:cubicBezTo>
                    <a:pt x="48" y="141"/>
                    <a:pt x="75" y="168"/>
                    <a:pt x="108" y="168"/>
                  </a:cubicBezTo>
                  <a:cubicBezTo>
                    <a:pt x="141" y="168"/>
                    <a:pt x="168" y="141"/>
                    <a:pt x="168" y="108"/>
                  </a:cubicBezTo>
                  <a:cubicBezTo>
                    <a:pt x="168" y="75"/>
                    <a:pt x="141" y="48"/>
                    <a:pt x="108" y="48"/>
                  </a:cubicBezTo>
                  <a:close/>
                </a:path>
              </a:pathLst>
            </a:custGeom>
            <a:solidFill>
              <a:schemeClr val="bg1">
                <a:alpha val="8000"/>
              </a:schemeClr>
            </a:solidFill>
            <a:ln w="25400"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Arial" panose="020B0604020202020204" pitchFamily="34" charset="0"/>
                <a:ea typeface="微软雅黑" panose="020B0503020204020204" pitchFamily="34" charset="-122"/>
                <a:cs typeface="思源黑体 CN Regular" panose="020B0500000000000000" charset="-122"/>
                <a:sym typeface="Arial" panose="020B0604020202020204" pitchFamily="34" charset="0"/>
              </a:endParaRPr>
            </a:p>
          </p:txBody>
        </p:sp>
        <p:sp>
          <p:nvSpPr>
            <p:cNvPr id="24" name="Freeform 9"/>
            <p:cNvSpPr>
              <a:spLocks noEditPoints="1"/>
            </p:cNvSpPr>
            <p:nvPr/>
          </p:nvSpPr>
          <p:spPr bwMode="auto">
            <a:xfrm>
              <a:off x="1453368" y="1325519"/>
              <a:ext cx="116282" cy="116550"/>
            </a:xfrm>
            <a:custGeom>
              <a:avLst/>
              <a:gdLst>
                <a:gd name="T0" fmla="*/ 108 w 216"/>
                <a:gd name="T1" fmla="*/ 216 h 216"/>
                <a:gd name="T2" fmla="*/ 0 w 216"/>
                <a:gd name="T3" fmla="*/ 108 h 216"/>
                <a:gd name="T4" fmla="*/ 108 w 216"/>
                <a:gd name="T5" fmla="*/ 0 h 216"/>
                <a:gd name="T6" fmla="*/ 216 w 216"/>
                <a:gd name="T7" fmla="*/ 108 h 216"/>
                <a:gd name="T8" fmla="*/ 108 w 216"/>
                <a:gd name="T9" fmla="*/ 216 h 216"/>
                <a:gd name="T10" fmla="*/ 108 w 216"/>
                <a:gd name="T11" fmla="*/ 48 h 216"/>
                <a:gd name="T12" fmla="*/ 48 w 216"/>
                <a:gd name="T13" fmla="*/ 108 h 216"/>
                <a:gd name="T14" fmla="*/ 108 w 216"/>
                <a:gd name="T15" fmla="*/ 168 h 216"/>
                <a:gd name="T16" fmla="*/ 168 w 216"/>
                <a:gd name="T17" fmla="*/ 108 h 216"/>
                <a:gd name="T18" fmla="*/ 108 w 216"/>
                <a:gd name="T19" fmla="*/ 48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6" h="216">
                  <a:moveTo>
                    <a:pt x="108" y="216"/>
                  </a:moveTo>
                  <a:cubicBezTo>
                    <a:pt x="48" y="216"/>
                    <a:pt x="0" y="168"/>
                    <a:pt x="0" y="108"/>
                  </a:cubicBezTo>
                  <a:cubicBezTo>
                    <a:pt x="0" y="48"/>
                    <a:pt x="48" y="0"/>
                    <a:pt x="108" y="0"/>
                  </a:cubicBezTo>
                  <a:cubicBezTo>
                    <a:pt x="168" y="0"/>
                    <a:pt x="216" y="48"/>
                    <a:pt x="216" y="108"/>
                  </a:cubicBezTo>
                  <a:cubicBezTo>
                    <a:pt x="216" y="168"/>
                    <a:pt x="168" y="216"/>
                    <a:pt x="108" y="216"/>
                  </a:cubicBezTo>
                  <a:close/>
                  <a:moveTo>
                    <a:pt x="108" y="48"/>
                  </a:moveTo>
                  <a:cubicBezTo>
                    <a:pt x="75" y="48"/>
                    <a:pt x="48" y="75"/>
                    <a:pt x="48" y="108"/>
                  </a:cubicBezTo>
                  <a:cubicBezTo>
                    <a:pt x="48" y="141"/>
                    <a:pt x="75" y="168"/>
                    <a:pt x="108" y="168"/>
                  </a:cubicBezTo>
                  <a:cubicBezTo>
                    <a:pt x="141" y="168"/>
                    <a:pt x="168" y="141"/>
                    <a:pt x="168" y="108"/>
                  </a:cubicBezTo>
                  <a:cubicBezTo>
                    <a:pt x="168" y="75"/>
                    <a:pt x="141" y="48"/>
                    <a:pt x="108" y="48"/>
                  </a:cubicBezTo>
                  <a:close/>
                </a:path>
              </a:pathLst>
            </a:custGeom>
            <a:solidFill>
              <a:schemeClr val="accent3"/>
            </a:solidFill>
            <a:ln w="19050">
              <a:solidFill>
                <a:schemeClr val="accent3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Arial" panose="020B0604020202020204" pitchFamily="34" charset="0"/>
                <a:ea typeface="微软雅黑" panose="020B0503020204020204" pitchFamily="34" charset="-122"/>
                <a:cs typeface="思源黑体 CN Regular" panose="020B0500000000000000" charset="-122"/>
                <a:sym typeface="Arial" panose="020B0604020202020204" pitchFamily="34" charset="0"/>
              </a:endParaRPr>
            </a:p>
          </p:txBody>
        </p:sp>
      </p:grpSp>
      <p:sp>
        <p:nvSpPr>
          <p:cNvPr id="27" name="Rectangle 23" descr="e7d195523061f1c03a90ee8e42cb24248e56383cd534985688F9F494128731F165EE95AB4B0C0A38076AAEA07667B1565C446FC45FF01DFB0E885BCDBDF3A284F3DB14DA61DD97F0BAB2E6C668FB49312D8A702330F6D99A4385B5600E19F5DEED6A36DAEED29E271D5D5A6EBBBD698BA64ECB0B52D008A782405107496D42806889AE6B7DC3285602E495943643B40B"/>
          <p:cNvSpPr/>
          <p:nvPr/>
        </p:nvSpPr>
        <p:spPr>
          <a:xfrm>
            <a:off x="2428568" y="4994996"/>
            <a:ext cx="7191990" cy="414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思源黑体 CN Regular" panose="020B0500000000000000" charset="-122"/>
                <a:sym typeface="Arial" panose="020B0604020202020204" pitchFamily="34" charset="0"/>
              </a:rPr>
              <a:t>第</a:t>
            </a:r>
            <a:r>
              <a:rPr lang="en-US" altLang="zh-CN" sz="1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思源黑体 CN Regular" panose="020B0500000000000000" charset="-122"/>
                <a:sym typeface="Arial" panose="020B0604020202020204" pitchFamily="34" charset="0"/>
              </a:rPr>
              <a:t>10</a:t>
            </a:r>
            <a:r>
              <a:rPr lang="zh-CN" altLang="en-US" sz="1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思源黑体 CN Regular" panose="020B0500000000000000" charset="-122"/>
                <a:sym typeface="Arial" panose="020B0604020202020204" pitchFamily="34" charset="0"/>
              </a:rPr>
              <a:t>组汇报</a:t>
            </a:r>
            <a:r>
              <a:rPr lang="en-US" altLang="zh-CN" sz="1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思源黑体 CN Regular" panose="020B0500000000000000" charset="-122"/>
                <a:sym typeface="Arial" panose="020B0604020202020204" pitchFamily="34" charset="0"/>
              </a:rPr>
              <a:t>  11</a:t>
            </a:r>
            <a:r>
              <a:rPr lang="zh-CN" altLang="en-US" sz="1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思源黑体 CN Regular" panose="020B0500000000000000" charset="-122"/>
                <a:sym typeface="Arial" panose="020B0604020202020204" pitchFamily="34" charset="0"/>
              </a:rPr>
              <a:t>月</a:t>
            </a:r>
            <a:r>
              <a:rPr lang="en-US" altLang="zh-CN" sz="1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思源黑体 CN Regular" panose="020B0500000000000000" charset="-122"/>
                <a:sym typeface="Arial" panose="020B0604020202020204" pitchFamily="34" charset="0"/>
              </a:rPr>
              <a:t>14</a:t>
            </a:r>
            <a:r>
              <a:rPr lang="zh-CN" altLang="en-US" sz="1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思源黑体 CN Regular" panose="020B0500000000000000" charset="-122"/>
                <a:sym typeface="Arial" panose="020B0604020202020204" pitchFamily="34" charset="0"/>
              </a:rPr>
              <a:t>日</a:t>
            </a:r>
          </a:p>
        </p:txBody>
      </p:sp>
      <p:sp>
        <p:nvSpPr>
          <p:cNvPr id="4" name="文本框 3" descr="e7d195523061f1c03a90ee8e42cb24248e56383cd534985688F9F494128731F165EE95AB4B0C0A38076AAEA07667B1565C446FC45FF01DFB0E885BCDBDF3A284F3DB14DA61DD97F0BAB2E6C668FB49312D8A702330F6D99A4385B5600E19F5DEED6A36DAEED29E271D5D5A6EBBBD698BA64ECB0B52D008A782405107496D42806889AE6B7DC3285602E495943643B40B"/>
          <p:cNvSpPr txBox="1"/>
          <p:nvPr/>
        </p:nvSpPr>
        <p:spPr>
          <a:xfrm>
            <a:off x="-58228" y="1819910"/>
            <a:ext cx="12250227" cy="29127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1000"/>
              </a:lnSpc>
            </a:pPr>
            <a:r>
              <a:rPr lang="en-US" altLang="zh-CN" sz="8800" b="1" dirty="0">
                <a:gradFill>
                  <a:gsLst>
                    <a:gs pos="2878">
                      <a:schemeClr val="accent3">
                        <a:lumMod val="25000"/>
                      </a:schemeClr>
                    </a:gs>
                    <a:gs pos="44000">
                      <a:schemeClr val="accent1">
                        <a:alpha val="43000"/>
                      </a:schemeClr>
                    </a:gs>
                    <a:gs pos="100000">
                      <a:schemeClr val="accent5"/>
                    </a:gs>
                  </a:gsLst>
                  <a:path path="circle">
                    <a:fillToRect r="100000" b="100000"/>
                  </a:path>
                </a:gradFill>
                <a:latin typeface="Arial" panose="020B0604020202020204" pitchFamily="34" charset="0"/>
                <a:ea typeface="微软雅黑" panose="020B0503020204020204" pitchFamily="34" charset="-122"/>
                <a:cs typeface="Gill Sans MT" panose="020B0502020104020203" charset="0"/>
                <a:sym typeface="Arial" panose="020B0604020202020204" pitchFamily="34" charset="0"/>
              </a:rPr>
              <a:t>THANK</a:t>
            </a:r>
          </a:p>
          <a:p>
            <a:pPr algn="ctr">
              <a:lnSpc>
                <a:spcPts val="11000"/>
              </a:lnSpc>
            </a:pPr>
            <a:r>
              <a:rPr lang="en-US" altLang="zh-CN" sz="8800" b="1" dirty="0">
                <a:gradFill>
                  <a:gsLst>
                    <a:gs pos="2878">
                      <a:schemeClr val="accent3">
                        <a:lumMod val="25000"/>
                      </a:schemeClr>
                    </a:gs>
                    <a:gs pos="44000">
                      <a:schemeClr val="accent1">
                        <a:alpha val="43000"/>
                      </a:schemeClr>
                    </a:gs>
                    <a:gs pos="100000">
                      <a:schemeClr val="accent5"/>
                    </a:gs>
                  </a:gsLst>
                  <a:path path="circle">
                    <a:fillToRect r="100000" b="100000"/>
                  </a:path>
                </a:gradFill>
                <a:latin typeface="Arial" panose="020B0604020202020204" pitchFamily="34" charset="0"/>
                <a:ea typeface="微软雅黑" panose="020B0503020204020204" pitchFamily="34" charset="-122"/>
                <a:cs typeface="Gill Sans MT" panose="020B0502020104020203" charset="0"/>
                <a:sym typeface="Arial" panose="020B0604020202020204" pitchFamily="34" charset="0"/>
              </a:rPr>
              <a:t>YOU</a:t>
            </a:r>
          </a:p>
        </p:txBody>
      </p:sp>
      <p:sp>
        <p:nvSpPr>
          <p:cNvPr id="3" name="e7d195523061f1c0" descr="e7d195523061f1c03a90ee8e42cb24248e56383cd534985688F9F494128731F165EE95AB4B0C0A38076AAEA07667B1565C446FC45FF01DFB0E885BCDBDF3A284F3DB14DA61DD97F0BAB2E6C668FB49312D8A702330F6D99A4385B5600E19F5DEED6A36DAEED29E271D5D5A6EBBBD698BA64ECB0B52D008A782405107496D42806889AE6B7DC3285602E495943643B40B" hidden="1"/>
          <p:cNvSpPr txBox="1"/>
          <p:nvPr/>
        </p:nvSpPr>
        <p:spPr>
          <a:xfrm>
            <a:off x="-355600" y="1803400"/>
            <a:ext cx="284693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latin typeface="Arial" panose="020B0604020202020204" pitchFamily="34" charset="0"/>
                <a:ea typeface="微软雅黑" panose="020B0503020204020204" pitchFamily="34" charset="-122"/>
                <a:cs typeface="思源黑体 CN Regular" panose="020B0500000000000000" charset="-122"/>
                <a:sym typeface="Arial" panose="020B0604020202020204" pitchFamily="34" charset="0"/>
              </a:rPr>
              <a:t>e7d195523061f1c03a90ee8e42cb24248e56383cd534985688F9F494128731F165EE95AB4B0C0A38076AAEA07667B1565C446FC45FF01DFB0E885BCDBDF3A284F3DB14DA61DD97F0BAB2E6C668FB49312D8A702330F6D99A4385B5600E19F5DEED6A36DAEED29E271D5D5A6EBBBD698BA64ECB0B52D008A782405107496D42806889AE6B7DC3285602E495943643B40B</a:t>
            </a:r>
            <a:endParaRPr lang="zh-CN" altLang="en-US" sz="100">
              <a:latin typeface="Arial" panose="020B0604020202020204" pitchFamily="34" charset="0"/>
              <a:ea typeface="微软雅黑" panose="020B0503020204020204" pitchFamily="34" charset="-122"/>
              <a:cs typeface="思源黑体 CN Regular" panose="020B0500000000000000" charset="-122"/>
              <a:sym typeface="Arial" panose="020B0604020202020204" pitchFamily="34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CFEE490-4A63-D3B6-5C2E-3DC3C0123EA0}"/>
              </a:ext>
            </a:extLst>
          </p:cNvPr>
          <p:cNvSpPr txBox="1"/>
          <p:nvPr/>
        </p:nvSpPr>
        <p:spPr>
          <a:xfrm>
            <a:off x="153681" y="6297777"/>
            <a:ext cx="6907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本项目开源地址</a:t>
            </a:r>
            <a:r>
              <a:rPr lang="en-US" altLang="zh-CN"/>
              <a:t>: https://gitee.com/zhishidiannaoka/hahashop</a:t>
            </a:r>
            <a:endParaRPr lang="zh-CN" altLang="en-US"/>
          </a:p>
        </p:txBody>
      </p:sp>
    </p:spTree>
  </p:cSld>
  <p:clrMapOvr>
    <a:masterClrMapping/>
  </p:clrMapOvr>
  <p:transition spd="slow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e7d195523061f1c03a90ee8e42cb24248e56383cd534985688F9F494128731F165EE95AB4B0C0A38076AAEA07667B1565C446FC45FF01DFB0E885BCDBDF3A284F3DB14DA61DD97F0BAB2E6C668FB49312D8A702330F6D99A4385B5600E19F5DEED6A36DAEED29E271D5D5A6EBBBD698BA64ECB0B52D008A782405107496D42806889AE6B7DC3285602E495943643B40B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47" b="1636"/>
          <a:stretch>
            <a:fillRect/>
          </a:stretch>
        </p:blipFill>
        <p:spPr>
          <a:xfrm>
            <a:off x="-58227" y="0"/>
            <a:ext cx="12250227" cy="6858000"/>
          </a:xfrm>
          <a:prstGeom prst="rect">
            <a:avLst/>
          </a:prstGeom>
        </p:spPr>
      </p:pic>
      <p:sp>
        <p:nvSpPr>
          <p:cNvPr id="5" name="矩形 4" descr="e7d195523061f1c03a90ee8e42cb24248e56383cd534985688F9F494128731F165EE95AB4B0C0A38076AAEA07667B1565C446FC45FF01DFB0E885BCDBDF3A284F3DB14DA61DD97F0BAB2E6C668FB49312D8A702330F6D99A4385B5600E19F5DEED6A36DAEED29E271D5D5A6EBBBD698BA64ECB0B52D008A782405107496D42806889AE6B7DC3285602E495943643B40B"/>
          <p:cNvSpPr/>
          <p:nvPr/>
        </p:nvSpPr>
        <p:spPr>
          <a:xfrm>
            <a:off x="0" y="0"/>
            <a:ext cx="12192000" cy="6694714"/>
          </a:xfrm>
          <a:prstGeom prst="rect">
            <a:avLst/>
          </a:prstGeom>
          <a:gradFill>
            <a:gsLst>
              <a:gs pos="100000">
                <a:schemeClr val="accent1">
                  <a:lumMod val="45000"/>
                  <a:lumOff val="55000"/>
                  <a:alpha val="0"/>
                </a:schemeClr>
              </a:gs>
              <a:gs pos="63000">
                <a:schemeClr val="accent1">
                  <a:lumMod val="45000"/>
                  <a:lumOff val="55000"/>
                  <a:alpha val="65000"/>
                </a:schemeClr>
              </a:gs>
              <a:gs pos="0">
                <a:schemeClr val="accent1">
                  <a:lumMod val="30000"/>
                  <a:lumOff val="70000"/>
                  <a:alpha val="22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cs typeface="思源黑体 CN Regular" panose="020B0500000000000000" charset="-122"/>
              <a:sym typeface="Arial" panose="020B0604020202020204" pitchFamily="34" charset="0"/>
            </a:endParaRPr>
          </a:p>
        </p:txBody>
      </p:sp>
      <p:pic>
        <p:nvPicPr>
          <p:cNvPr id="7" name="图片 6" descr="e7d195523061f1c03a90ee8e42cb24248e56383cd534985688F9F494128731F165EE95AB4B0C0A38076AAEA07667B1565C446FC45FF01DFB0E885BCDBDF3A284F3DB14DA61DD97F0BAB2E6C668FB49312D8A702330F6D99A4385B5600E19F5DEED6A36DAEED29E271D5D5A6EBBBD698BA64ECB0B52D008A782405107496D42806889AE6B7DC3285602E495943643B40B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571656">
            <a:off x="8555155" y="587832"/>
            <a:ext cx="3026575" cy="4281139"/>
          </a:xfrm>
          <a:prstGeom prst="rect">
            <a:avLst/>
          </a:prstGeom>
        </p:spPr>
      </p:pic>
      <p:pic>
        <p:nvPicPr>
          <p:cNvPr id="8" name="图片 7" descr="e7d195523061f1c03a90ee8e42cb24248e56383cd534985688F9F494128731F165EE95AB4B0C0A38076AAEA07667B1565C446FC45FF01DFB0E885BCDBDF3A284F3DB14DA61DD97F0BAB2E6C668FB49312D8A702330F6D99A4385B5600E19F5DEED6A36DAEED29E271D5D5A6EBBBD698BA64ECB0B52D008A782405107496D42806889AE6B7DC3285602E495943643B40B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571656">
            <a:off x="7629488" y="900632"/>
            <a:ext cx="4419718" cy="6251762"/>
          </a:xfrm>
          <a:prstGeom prst="rect">
            <a:avLst/>
          </a:prstGeom>
        </p:spPr>
      </p:pic>
      <p:pic>
        <p:nvPicPr>
          <p:cNvPr id="9" name="图片 8" descr="e7d195523061f1c03a90ee8e42cb24248e56383cd534985688F9F494128731F165EE95AB4B0C0A38076AAEA07667B1565C446FC45FF01DFB0E885BCDBDF3A284F3DB14DA61DD97F0BAB2E6C668FB49312D8A702330F6D99A4385B5600E19F5DEED6A36DAEED29E271D5D5A6EBBBD698BA64ECB0B52D008A782405107496D42806889AE6B7DC3285602E495943643B40B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571656">
            <a:off x="6166429" y="1374767"/>
            <a:ext cx="6715949" cy="9499818"/>
          </a:xfrm>
          <a:prstGeom prst="rect">
            <a:avLst/>
          </a:prstGeom>
        </p:spPr>
      </p:pic>
      <p:pic>
        <p:nvPicPr>
          <p:cNvPr id="4" name="图片 3" descr="e7d195523061f1c03a90ee8e42cb24248e56383cd534985688F9F494128731F165EE95AB4B0C0A38076AAEA07667B1565C446FC45FF01DFB0E885BCDBDF3A284F3DB14DA61DD97F0BAB2E6C668FB49312D8A702330F6D99A4385B5600E19F5DEED6A36DAEED29E271D5D5A6EBBBD698BA64ECB0B52D008A782405107496D42806889AE6B7DC3285602E495943643B40B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1714" y="-1858122"/>
            <a:ext cx="6788015" cy="3933249"/>
          </a:xfrm>
          <a:prstGeom prst="rect">
            <a:avLst/>
          </a:prstGeom>
        </p:spPr>
      </p:pic>
      <p:sp>
        <p:nvSpPr>
          <p:cNvPr id="6" name="立方体 5" descr="e7d195523061f1c03a90ee8e42cb24248e56383cd534985688F9F494128731F165EE95AB4B0C0A38076AAEA07667B1565C446FC45FF01DFB0E885BCDBDF3A284F3DB14DA61DD97F0BAB2E6C668FB49312D8A702330F6D99A4385B5600E19F5DEED6A36DAEED29E271D5D5A6EBBBD698BA64ECB0B52D008A782405107496D42806889AE6B7DC3285602E495943643B40B"/>
          <p:cNvSpPr/>
          <p:nvPr/>
        </p:nvSpPr>
        <p:spPr>
          <a:xfrm flipV="1">
            <a:off x="972932" y="362745"/>
            <a:ext cx="1181686" cy="1181686"/>
          </a:xfrm>
          <a:prstGeom prst="cube">
            <a:avLst>
              <a:gd name="adj" fmla="val 30953"/>
            </a:avLst>
          </a:prstGeom>
          <a:gradFill>
            <a:gsLst>
              <a:gs pos="0">
                <a:srgbClr val="587DDE">
                  <a:alpha val="36000"/>
                </a:srgbClr>
              </a:gs>
              <a:gs pos="100000">
                <a:srgbClr val="05FFFF">
                  <a:alpha val="30000"/>
                </a:srgbClr>
              </a:gs>
            </a:gsLst>
            <a:lin ang="5400000" scaled="1"/>
          </a:gra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cs typeface="思源黑体 CN Regular" panose="020B0500000000000000" charset="-122"/>
              <a:sym typeface="Arial" panose="020B0604020202020204" pitchFamily="34" charset="0"/>
            </a:endParaRPr>
          </a:p>
        </p:txBody>
      </p:sp>
      <p:sp>
        <p:nvSpPr>
          <p:cNvPr id="10" name="立方体 9" descr="e7d195523061f1c03a90ee8e42cb24248e56383cd534985688F9F494128731F165EE95AB4B0C0A38076AAEA07667B1565C446FC45FF01DFB0E885BCDBDF3A284F3DB14DA61DD97F0BAB2E6C668FB49312D8A702330F6D99A4385B5600E19F5DEED6A36DAEED29E271D5D5A6EBBBD698BA64ECB0B52D008A782405107496D42806889AE6B7DC3285602E495943643B40B"/>
          <p:cNvSpPr/>
          <p:nvPr/>
        </p:nvSpPr>
        <p:spPr>
          <a:xfrm flipV="1">
            <a:off x="5664675" y="5168788"/>
            <a:ext cx="752454" cy="752454"/>
          </a:xfrm>
          <a:prstGeom prst="cube">
            <a:avLst>
              <a:gd name="adj" fmla="val 30953"/>
            </a:avLst>
          </a:prstGeom>
          <a:gradFill>
            <a:gsLst>
              <a:gs pos="0">
                <a:srgbClr val="587DDE">
                  <a:alpha val="36000"/>
                </a:srgbClr>
              </a:gs>
              <a:gs pos="100000">
                <a:srgbClr val="05FFFF">
                  <a:alpha val="30000"/>
                </a:srgbClr>
              </a:gs>
            </a:gsLst>
            <a:lin ang="5400000" scaled="1"/>
          </a:gra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cs typeface="思源黑体 CN Regular" panose="020B0500000000000000" charset="-122"/>
              <a:sym typeface="Arial" panose="020B0604020202020204" pitchFamily="34" charset="0"/>
            </a:endParaRPr>
          </a:p>
        </p:txBody>
      </p:sp>
      <p:sp>
        <p:nvSpPr>
          <p:cNvPr id="11" name="立方体 10" descr="e7d195523061f1c03a90ee8e42cb24248e56383cd534985688F9F494128731F165EE95AB4B0C0A38076AAEA07667B1565C446FC45FF01DFB0E885BCDBDF3A284F3DB14DA61DD97F0BAB2E6C668FB49312D8A702330F6D99A4385B5600E19F5DEED6A36DAEED29E271D5D5A6EBBBD698BA64ECB0B52D008A782405107496D42806889AE6B7DC3285602E495943643B40B"/>
          <p:cNvSpPr/>
          <p:nvPr/>
        </p:nvSpPr>
        <p:spPr>
          <a:xfrm flipV="1">
            <a:off x="-376228" y="4407458"/>
            <a:ext cx="1976427" cy="1976427"/>
          </a:xfrm>
          <a:prstGeom prst="cube">
            <a:avLst>
              <a:gd name="adj" fmla="val 30953"/>
            </a:avLst>
          </a:prstGeom>
          <a:gradFill>
            <a:gsLst>
              <a:gs pos="0">
                <a:srgbClr val="587DDE">
                  <a:alpha val="36000"/>
                </a:srgbClr>
              </a:gs>
              <a:gs pos="100000">
                <a:srgbClr val="05FFFF">
                  <a:alpha val="30000"/>
                </a:srgbClr>
              </a:gs>
            </a:gsLst>
            <a:lin ang="5400000" scaled="1"/>
          </a:gra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cs typeface="思源黑体 CN Regular" panose="020B0500000000000000" charset="-122"/>
              <a:sym typeface="Arial" panose="020B0604020202020204" pitchFamily="34" charset="0"/>
            </a:endParaRPr>
          </a:p>
        </p:txBody>
      </p:sp>
      <p:sp>
        <p:nvSpPr>
          <p:cNvPr id="12" name="文本框 11" descr="e7d195523061f1c03a90ee8e42cb24248e56383cd534985688F9F494128731F165EE95AB4B0C0A38076AAEA07667B1565C446FC45FF01DFB0E885BCDBDF3A284F3DB14DA61DD97F0BAB2E6C668FB49312D8A702330F6D99A4385B5600E19F5DEED6A36DAEED29E271D5D5A6EBBBD698BA64ECB0B52D008A782405107496D42806889AE6B7DC3285602E495943643B40B"/>
          <p:cNvSpPr txBox="1"/>
          <p:nvPr/>
        </p:nvSpPr>
        <p:spPr>
          <a:xfrm flipH="1">
            <a:off x="1600198" y="702128"/>
            <a:ext cx="32620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Gill Sans MT" panose="020B0502020104020203" charset="0"/>
                <a:sym typeface="Arial" panose="020B0604020202020204" pitchFamily="34" charset="0"/>
              </a:rPr>
              <a:t>CONTENTS</a:t>
            </a:r>
          </a:p>
        </p:txBody>
      </p:sp>
      <p:sp>
        <p:nvSpPr>
          <p:cNvPr id="13" name="PA_库_文本框 4" descr="e7d195523061f1c03a90ee8e42cb24248e56383cd534985688F9F494128731F165EE95AB4B0C0A38076AAEA07667B1565C446FC45FF01DFB0E885BCDBDF3A284F3DB14DA61DD97F0BAB2E6C668FB49312D8A702330F6D99A4385B5600E19F5DEED6A36DAEED29E271D5D5A6EBBBD698BA64ECB0B52D008A782405107496D42806889AE6B7DC3285602E495943643B40B"/>
          <p:cNvSpPr txBox="1"/>
          <p:nvPr/>
        </p:nvSpPr>
        <p:spPr>
          <a:xfrm>
            <a:off x="2119630" y="2552065"/>
            <a:ext cx="556704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思源黑体 CN Regular" panose="020B0500000000000000" charset="-122"/>
                <a:sym typeface="Arial" panose="020B0604020202020204" pitchFamily="34" charset="0"/>
              </a:rPr>
              <a:t>01. / </a:t>
            </a:r>
            <a:r>
              <a:rPr lang="zh-CN" altLang="en-US" sz="3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思源黑体 CN Regular" panose="020B0500000000000000" charset="-122"/>
                <a:sym typeface="Arial" panose="020B0604020202020204" pitchFamily="34" charset="0"/>
              </a:rPr>
              <a:t>项目进度及成果展示</a:t>
            </a:r>
          </a:p>
        </p:txBody>
      </p:sp>
      <p:sp>
        <p:nvSpPr>
          <p:cNvPr id="14" name="PA_库_文本框 8" descr="e7d195523061f1c03a90ee8e42cb24248e56383cd534985688F9F494128731F165EE95AB4B0C0A38076AAEA07667B1565C446FC45FF01DFB0E885BCDBDF3A284F3DB14DA61DD97F0BAB2E6C668FB49312D8A702330F6D99A4385B5600E19F5DEED6A36DAEED29E271D5D5A6EBBBD698BA64ECB0B52D008A782405107496D42806889AE6B7DC3285602E495943643B40B"/>
          <p:cNvSpPr txBox="1"/>
          <p:nvPr/>
        </p:nvSpPr>
        <p:spPr>
          <a:xfrm>
            <a:off x="2154555" y="3907790"/>
            <a:ext cx="405511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思源黑体 CN Regular" panose="020B0500000000000000" charset="-122"/>
                <a:sym typeface="Arial" panose="020B0604020202020204" pitchFamily="34" charset="0"/>
              </a:rPr>
              <a:t>02. / </a:t>
            </a:r>
            <a:r>
              <a:rPr lang="zh-CN" altLang="en-US" sz="3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思源黑体 CN Regular" panose="020B0500000000000000" charset="-122"/>
                <a:sym typeface="Arial" panose="020B0604020202020204" pitchFamily="34" charset="0"/>
              </a:rPr>
              <a:t>个人成果物展示</a:t>
            </a:r>
          </a:p>
        </p:txBody>
      </p:sp>
      <p:grpSp>
        <p:nvGrpSpPr>
          <p:cNvPr id="17" name="Group 1" descr="e7d195523061f1c03a90ee8e42cb24248e56383cd534985688F9F494128731F165EE95AB4B0C0A38076AAEA07667B1565C446FC45FF01DFB0E885BCDBDF3A284F3DB14DA61DD97F0BAB2E6C668FB49312D8A702330F6D99A4385B5600E19F5DEED6A36DAEED29E271D5D5A6EBBBD698BA64ECB0B52D008A782405107496D42806889AE6B7DC3285602E495943643B40B"/>
          <p:cNvGrpSpPr/>
          <p:nvPr/>
        </p:nvGrpSpPr>
        <p:grpSpPr>
          <a:xfrm>
            <a:off x="7690092" y="2410810"/>
            <a:ext cx="2215417" cy="2036380"/>
            <a:chOff x="9424046" y="1823507"/>
            <a:chExt cx="2215417" cy="2036380"/>
          </a:xfrm>
        </p:grpSpPr>
        <p:sp>
          <p:nvSpPr>
            <p:cNvPr id="18" name="Freeform 51"/>
            <p:cNvSpPr>
              <a:spLocks noEditPoints="1"/>
            </p:cNvSpPr>
            <p:nvPr/>
          </p:nvSpPr>
          <p:spPr bwMode="auto">
            <a:xfrm>
              <a:off x="10193860" y="1859062"/>
              <a:ext cx="326626" cy="401538"/>
            </a:xfrm>
            <a:custGeom>
              <a:avLst/>
              <a:gdLst>
                <a:gd name="T0" fmla="*/ 121 w 184"/>
                <a:gd name="T1" fmla="*/ 69 h 225"/>
                <a:gd name="T2" fmla="*/ 91 w 184"/>
                <a:gd name="T3" fmla="*/ 40 h 225"/>
                <a:gd name="T4" fmla="*/ 62 w 184"/>
                <a:gd name="T5" fmla="*/ 69 h 225"/>
                <a:gd name="T6" fmla="*/ 91 w 184"/>
                <a:gd name="T7" fmla="*/ 99 h 225"/>
                <a:gd name="T8" fmla="*/ 121 w 184"/>
                <a:gd name="T9" fmla="*/ 69 h 225"/>
                <a:gd name="T10" fmla="*/ 70 w 184"/>
                <a:gd name="T11" fmla="*/ 69 h 225"/>
                <a:gd name="T12" fmla="*/ 91 w 184"/>
                <a:gd name="T13" fmla="*/ 48 h 225"/>
                <a:gd name="T14" fmla="*/ 113 w 184"/>
                <a:gd name="T15" fmla="*/ 69 h 225"/>
                <a:gd name="T16" fmla="*/ 91 w 184"/>
                <a:gd name="T17" fmla="*/ 91 h 225"/>
                <a:gd name="T18" fmla="*/ 70 w 184"/>
                <a:gd name="T19" fmla="*/ 69 h 225"/>
                <a:gd name="T20" fmla="*/ 91 w 184"/>
                <a:gd name="T21" fmla="*/ 202 h 225"/>
                <a:gd name="T22" fmla="*/ 94 w 184"/>
                <a:gd name="T23" fmla="*/ 198 h 225"/>
                <a:gd name="T24" fmla="*/ 159 w 184"/>
                <a:gd name="T25" fmla="*/ 71 h 225"/>
                <a:gd name="T26" fmla="*/ 91 w 184"/>
                <a:gd name="T27" fmla="*/ 0 h 225"/>
                <a:gd name="T28" fmla="*/ 24 w 184"/>
                <a:gd name="T29" fmla="*/ 71 h 225"/>
                <a:gd name="T30" fmla="*/ 88 w 184"/>
                <a:gd name="T31" fmla="*/ 198 h 225"/>
                <a:gd name="T32" fmla="*/ 91 w 184"/>
                <a:gd name="T33" fmla="*/ 202 h 225"/>
                <a:gd name="T34" fmla="*/ 91 w 184"/>
                <a:gd name="T35" fmla="*/ 9 h 225"/>
                <a:gd name="T36" fmla="*/ 151 w 184"/>
                <a:gd name="T37" fmla="*/ 72 h 225"/>
                <a:gd name="T38" fmla="*/ 91 w 184"/>
                <a:gd name="T39" fmla="*/ 189 h 225"/>
                <a:gd name="T40" fmla="*/ 32 w 184"/>
                <a:gd name="T41" fmla="*/ 71 h 225"/>
                <a:gd name="T42" fmla="*/ 91 w 184"/>
                <a:gd name="T43" fmla="*/ 9 h 225"/>
                <a:gd name="T44" fmla="*/ 164 w 184"/>
                <a:gd name="T45" fmla="*/ 149 h 225"/>
                <a:gd name="T46" fmla="*/ 140 w 184"/>
                <a:gd name="T47" fmla="*/ 149 h 225"/>
                <a:gd name="T48" fmla="*/ 140 w 184"/>
                <a:gd name="T49" fmla="*/ 157 h 225"/>
                <a:gd name="T50" fmla="*/ 156 w 184"/>
                <a:gd name="T51" fmla="*/ 157 h 225"/>
                <a:gd name="T52" fmla="*/ 172 w 184"/>
                <a:gd name="T53" fmla="*/ 217 h 225"/>
                <a:gd name="T54" fmla="*/ 12 w 184"/>
                <a:gd name="T55" fmla="*/ 217 h 225"/>
                <a:gd name="T56" fmla="*/ 28 w 184"/>
                <a:gd name="T57" fmla="*/ 157 h 225"/>
                <a:gd name="T58" fmla="*/ 40 w 184"/>
                <a:gd name="T59" fmla="*/ 157 h 225"/>
                <a:gd name="T60" fmla="*/ 40 w 184"/>
                <a:gd name="T61" fmla="*/ 149 h 225"/>
                <a:gd name="T62" fmla="*/ 20 w 184"/>
                <a:gd name="T63" fmla="*/ 149 h 225"/>
                <a:gd name="T64" fmla="*/ 0 w 184"/>
                <a:gd name="T65" fmla="*/ 225 h 225"/>
                <a:gd name="T66" fmla="*/ 184 w 184"/>
                <a:gd name="T67" fmla="*/ 225 h 225"/>
                <a:gd name="T68" fmla="*/ 164 w 184"/>
                <a:gd name="T69" fmla="*/ 149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84" h="225">
                  <a:moveTo>
                    <a:pt x="121" y="69"/>
                  </a:moveTo>
                  <a:cubicBezTo>
                    <a:pt x="121" y="53"/>
                    <a:pt x="107" y="40"/>
                    <a:pt x="91" y="40"/>
                  </a:cubicBezTo>
                  <a:cubicBezTo>
                    <a:pt x="75" y="40"/>
                    <a:pt x="62" y="53"/>
                    <a:pt x="62" y="69"/>
                  </a:cubicBezTo>
                  <a:cubicBezTo>
                    <a:pt x="62" y="85"/>
                    <a:pt x="75" y="99"/>
                    <a:pt x="91" y="99"/>
                  </a:cubicBezTo>
                  <a:cubicBezTo>
                    <a:pt x="107" y="99"/>
                    <a:pt x="121" y="85"/>
                    <a:pt x="121" y="69"/>
                  </a:cubicBezTo>
                  <a:close/>
                  <a:moveTo>
                    <a:pt x="70" y="69"/>
                  </a:moveTo>
                  <a:cubicBezTo>
                    <a:pt x="70" y="57"/>
                    <a:pt x="80" y="48"/>
                    <a:pt x="91" y="48"/>
                  </a:cubicBezTo>
                  <a:cubicBezTo>
                    <a:pt x="103" y="48"/>
                    <a:pt x="113" y="57"/>
                    <a:pt x="113" y="69"/>
                  </a:cubicBezTo>
                  <a:cubicBezTo>
                    <a:pt x="113" y="81"/>
                    <a:pt x="103" y="91"/>
                    <a:pt x="91" y="91"/>
                  </a:cubicBezTo>
                  <a:cubicBezTo>
                    <a:pt x="80" y="91"/>
                    <a:pt x="70" y="81"/>
                    <a:pt x="70" y="69"/>
                  </a:cubicBezTo>
                  <a:close/>
                  <a:moveTo>
                    <a:pt x="91" y="202"/>
                  </a:moveTo>
                  <a:cubicBezTo>
                    <a:pt x="94" y="198"/>
                    <a:pt x="94" y="198"/>
                    <a:pt x="94" y="198"/>
                  </a:cubicBezTo>
                  <a:cubicBezTo>
                    <a:pt x="97" y="195"/>
                    <a:pt x="160" y="120"/>
                    <a:pt x="159" y="71"/>
                  </a:cubicBezTo>
                  <a:cubicBezTo>
                    <a:pt x="159" y="32"/>
                    <a:pt x="129" y="0"/>
                    <a:pt x="91" y="0"/>
                  </a:cubicBezTo>
                  <a:cubicBezTo>
                    <a:pt x="54" y="0"/>
                    <a:pt x="24" y="32"/>
                    <a:pt x="24" y="71"/>
                  </a:cubicBezTo>
                  <a:cubicBezTo>
                    <a:pt x="24" y="120"/>
                    <a:pt x="86" y="195"/>
                    <a:pt x="88" y="198"/>
                  </a:cubicBezTo>
                  <a:lnTo>
                    <a:pt x="91" y="202"/>
                  </a:lnTo>
                  <a:close/>
                  <a:moveTo>
                    <a:pt x="91" y="9"/>
                  </a:moveTo>
                  <a:cubicBezTo>
                    <a:pt x="124" y="9"/>
                    <a:pt x="151" y="37"/>
                    <a:pt x="151" y="72"/>
                  </a:cubicBezTo>
                  <a:cubicBezTo>
                    <a:pt x="152" y="111"/>
                    <a:pt x="104" y="173"/>
                    <a:pt x="91" y="189"/>
                  </a:cubicBezTo>
                  <a:cubicBezTo>
                    <a:pt x="79" y="173"/>
                    <a:pt x="32" y="111"/>
                    <a:pt x="32" y="71"/>
                  </a:cubicBezTo>
                  <a:cubicBezTo>
                    <a:pt x="32" y="37"/>
                    <a:pt x="58" y="9"/>
                    <a:pt x="91" y="9"/>
                  </a:cubicBezTo>
                  <a:close/>
                  <a:moveTo>
                    <a:pt x="164" y="149"/>
                  </a:moveTo>
                  <a:cubicBezTo>
                    <a:pt x="140" y="149"/>
                    <a:pt x="140" y="149"/>
                    <a:pt x="140" y="149"/>
                  </a:cubicBezTo>
                  <a:cubicBezTo>
                    <a:pt x="140" y="157"/>
                    <a:pt x="140" y="157"/>
                    <a:pt x="140" y="157"/>
                  </a:cubicBezTo>
                  <a:cubicBezTo>
                    <a:pt x="156" y="157"/>
                    <a:pt x="156" y="157"/>
                    <a:pt x="156" y="157"/>
                  </a:cubicBezTo>
                  <a:cubicBezTo>
                    <a:pt x="172" y="217"/>
                    <a:pt x="172" y="217"/>
                    <a:pt x="172" y="217"/>
                  </a:cubicBezTo>
                  <a:cubicBezTo>
                    <a:pt x="12" y="217"/>
                    <a:pt x="12" y="217"/>
                    <a:pt x="12" y="21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40" y="157"/>
                    <a:pt x="40" y="157"/>
                    <a:pt x="40" y="157"/>
                  </a:cubicBezTo>
                  <a:cubicBezTo>
                    <a:pt x="40" y="149"/>
                    <a:pt x="40" y="149"/>
                    <a:pt x="40" y="149"/>
                  </a:cubicBezTo>
                  <a:cubicBezTo>
                    <a:pt x="20" y="149"/>
                    <a:pt x="20" y="149"/>
                    <a:pt x="20" y="149"/>
                  </a:cubicBezTo>
                  <a:cubicBezTo>
                    <a:pt x="0" y="225"/>
                    <a:pt x="0" y="225"/>
                    <a:pt x="0" y="225"/>
                  </a:cubicBezTo>
                  <a:cubicBezTo>
                    <a:pt x="184" y="225"/>
                    <a:pt x="184" y="225"/>
                    <a:pt x="184" y="225"/>
                  </a:cubicBezTo>
                  <a:lnTo>
                    <a:pt x="164" y="14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latin typeface="Arial" panose="020B0604020202020204" pitchFamily="34" charset="0"/>
                <a:ea typeface="微软雅黑" panose="020B0503020204020204" pitchFamily="34" charset="-122"/>
                <a:cs typeface="思源黑体 CN Regular" panose="020B0500000000000000" charset="-122"/>
                <a:sym typeface="Arial" panose="020B0604020202020204" pitchFamily="34" charset="0"/>
              </a:endParaRPr>
            </a:p>
          </p:txBody>
        </p:sp>
        <p:sp>
          <p:nvSpPr>
            <p:cNvPr id="19" name="Rectangle: Rounded Corners 37"/>
            <p:cNvSpPr/>
            <p:nvPr/>
          </p:nvSpPr>
          <p:spPr>
            <a:xfrm>
              <a:off x="9796248" y="3320714"/>
              <a:ext cx="1121850" cy="21657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90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思源黑体 CN Regular" panose="020B0500000000000000" charset="-122"/>
                  <a:sym typeface="Arial" panose="020B0604020202020204" pitchFamily="34" charset="0"/>
                </a:rPr>
                <a:t>More</a:t>
              </a:r>
            </a:p>
          </p:txBody>
        </p:sp>
        <p:grpSp>
          <p:nvGrpSpPr>
            <p:cNvPr id="20" name="Group 33"/>
            <p:cNvGrpSpPr/>
            <p:nvPr/>
          </p:nvGrpSpPr>
          <p:grpSpPr>
            <a:xfrm>
              <a:off x="9424046" y="1823507"/>
              <a:ext cx="1959195" cy="2036380"/>
              <a:chOff x="9424046" y="1645174"/>
              <a:chExt cx="1959195" cy="2036380"/>
            </a:xfrm>
          </p:grpSpPr>
          <p:sp>
            <p:nvSpPr>
              <p:cNvPr id="41" name="Rectangle: Rounded Corners 20"/>
              <p:cNvSpPr/>
              <p:nvPr/>
            </p:nvSpPr>
            <p:spPr>
              <a:xfrm>
                <a:off x="9424046" y="1645174"/>
                <a:ext cx="1881183" cy="2036380"/>
              </a:xfrm>
              <a:prstGeom prst="roundRect">
                <a:avLst>
                  <a:gd name="adj" fmla="val 2929"/>
                </a:avLst>
              </a:prstGeom>
              <a:gradFill>
                <a:gsLst>
                  <a:gs pos="0">
                    <a:schemeClr val="accent2"/>
                  </a:gs>
                  <a:gs pos="100000">
                    <a:srgbClr val="587DDE"/>
                  </a:gs>
                </a:gsLst>
                <a:lin ang="5400000" scaled="1"/>
              </a:gradFill>
              <a:ln>
                <a:noFill/>
              </a:ln>
              <a:effectLst>
                <a:outerShdw blurRad="330200" dist="38100" dir="5400000" algn="t" rotWithShape="0">
                  <a:prstClr val="black">
                    <a:alpha val="23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>
                  <a:latin typeface="Arial" panose="020B0604020202020204" pitchFamily="34" charset="0"/>
                  <a:ea typeface="微软雅黑" panose="020B0503020204020204" pitchFamily="34" charset="-122"/>
                  <a:cs typeface="思源黑体 CN Regular" panose="020B0500000000000000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42" name="Right Triangle 32"/>
              <p:cNvSpPr/>
              <p:nvPr/>
            </p:nvSpPr>
            <p:spPr>
              <a:xfrm rot="2700000" flipH="1" flipV="1">
                <a:off x="11229945" y="1890811"/>
                <a:ext cx="153296" cy="153296"/>
              </a:xfrm>
              <a:prstGeom prst="rtTriangle">
                <a:avLst/>
              </a:prstGeom>
              <a:solidFill>
                <a:srgbClr val="05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>
                  <a:latin typeface="Arial" panose="020B0604020202020204" pitchFamily="34" charset="0"/>
                  <a:ea typeface="微软雅黑" panose="020B0503020204020204" pitchFamily="34" charset="-122"/>
                  <a:cs typeface="思源黑体 CN Regular" panose="020B0500000000000000" charset="-122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21" name="TextBox 34"/>
            <p:cNvSpPr txBox="1"/>
            <p:nvPr/>
          </p:nvSpPr>
          <p:spPr>
            <a:xfrm>
              <a:off x="9487546" y="2714835"/>
              <a:ext cx="1739254" cy="306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1400" b="1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思源黑体 CN Regular" panose="020B0500000000000000" charset="-122"/>
                  <a:sym typeface="Arial" panose="020B0604020202020204" pitchFamily="34" charset="0"/>
                </a:rPr>
                <a:t>第十组</a:t>
              </a:r>
            </a:p>
          </p:txBody>
        </p:sp>
        <p:grpSp>
          <p:nvGrpSpPr>
            <p:cNvPr id="22" name="Group 38"/>
            <p:cNvGrpSpPr/>
            <p:nvPr/>
          </p:nvGrpSpPr>
          <p:grpSpPr>
            <a:xfrm>
              <a:off x="9926454" y="3101398"/>
              <a:ext cx="861438" cy="121746"/>
              <a:chOff x="2640910" y="3832165"/>
              <a:chExt cx="1004296" cy="141936"/>
            </a:xfrm>
            <a:solidFill>
              <a:srgbClr val="FFFF00"/>
            </a:solidFill>
          </p:grpSpPr>
          <p:sp>
            <p:nvSpPr>
              <p:cNvPr id="36" name="Star: 5 Points 39"/>
              <p:cNvSpPr/>
              <p:nvPr/>
            </p:nvSpPr>
            <p:spPr>
              <a:xfrm>
                <a:off x="3503270" y="3832165"/>
                <a:ext cx="141936" cy="141936"/>
              </a:xfrm>
              <a:prstGeom prst="star5">
                <a:avLst>
                  <a:gd name="adj" fmla="val 25677"/>
                  <a:gd name="hf" fmla="val 105146"/>
                  <a:gd name="vf" fmla="val 11055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>
                  <a:latin typeface="Arial" panose="020B0604020202020204" pitchFamily="34" charset="0"/>
                  <a:ea typeface="微软雅黑" panose="020B0503020204020204" pitchFamily="34" charset="-122"/>
                  <a:cs typeface="思源黑体 CN Regular" panose="020B0500000000000000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37" name="Star: 5 Points 40"/>
              <p:cNvSpPr/>
              <p:nvPr/>
            </p:nvSpPr>
            <p:spPr>
              <a:xfrm>
                <a:off x="3287680" y="3832165"/>
                <a:ext cx="141936" cy="141936"/>
              </a:xfrm>
              <a:prstGeom prst="star5">
                <a:avLst>
                  <a:gd name="adj" fmla="val 25677"/>
                  <a:gd name="hf" fmla="val 105146"/>
                  <a:gd name="vf" fmla="val 11055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>
                  <a:latin typeface="Arial" panose="020B0604020202020204" pitchFamily="34" charset="0"/>
                  <a:ea typeface="微软雅黑" panose="020B0503020204020204" pitchFamily="34" charset="-122"/>
                  <a:cs typeface="思源黑体 CN Regular" panose="020B0500000000000000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38" name="Star: 5 Points 41"/>
              <p:cNvSpPr/>
              <p:nvPr/>
            </p:nvSpPr>
            <p:spPr>
              <a:xfrm>
                <a:off x="3072090" y="3832165"/>
                <a:ext cx="141936" cy="141936"/>
              </a:xfrm>
              <a:prstGeom prst="star5">
                <a:avLst>
                  <a:gd name="adj" fmla="val 25677"/>
                  <a:gd name="hf" fmla="val 105146"/>
                  <a:gd name="vf" fmla="val 11055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>
                  <a:latin typeface="Arial" panose="020B0604020202020204" pitchFamily="34" charset="0"/>
                  <a:ea typeface="微软雅黑" panose="020B0503020204020204" pitchFamily="34" charset="-122"/>
                  <a:cs typeface="思源黑体 CN Regular" panose="020B0500000000000000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39" name="Star: 5 Points 42"/>
              <p:cNvSpPr/>
              <p:nvPr/>
            </p:nvSpPr>
            <p:spPr>
              <a:xfrm>
                <a:off x="2856500" y="3832165"/>
                <a:ext cx="141936" cy="141936"/>
              </a:xfrm>
              <a:prstGeom prst="star5">
                <a:avLst>
                  <a:gd name="adj" fmla="val 25677"/>
                  <a:gd name="hf" fmla="val 105146"/>
                  <a:gd name="vf" fmla="val 11055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>
                  <a:latin typeface="Arial" panose="020B0604020202020204" pitchFamily="34" charset="0"/>
                  <a:ea typeface="微软雅黑" panose="020B0503020204020204" pitchFamily="34" charset="-122"/>
                  <a:cs typeface="思源黑体 CN Regular" panose="020B0500000000000000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40" name="Star: 5 Points 43"/>
              <p:cNvSpPr/>
              <p:nvPr/>
            </p:nvSpPr>
            <p:spPr>
              <a:xfrm>
                <a:off x="2640910" y="3832165"/>
                <a:ext cx="141936" cy="141936"/>
              </a:xfrm>
              <a:prstGeom prst="star5">
                <a:avLst>
                  <a:gd name="adj" fmla="val 25677"/>
                  <a:gd name="hf" fmla="val 105146"/>
                  <a:gd name="vf" fmla="val 11055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>
                  <a:latin typeface="Arial" panose="020B0604020202020204" pitchFamily="34" charset="0"/>
                  <a:ea typeface="微软雅黑" panose="020B0503020204020204" pitchFamily="34" charset="-122"/>
                  <a:cs typeface="思源黑体 CN Regular" panose="020B0500000000000000" charset="-122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23" name="Oval 45"/>
            <p:cNvSpPr/>
            <p:nvPr/>
          </p:nvSpPr>
          <p:spPr>
            <a:xfrm>
              <a:off x="11506594" y="2014043"/>
              <a:ext cx="132869" cy="13286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latin typeface="Arial" panose="020B0604020202020204" pitchFamily="34" charset="0"/>
                <a:ea typeface="微软雅黑" panose="020B0503020204020204" pitchFamily="34" charset="-122"/>
                <a:cs typeface="思源黑体 CN Regular" panose="020B0500000000000000" charset="-122"/>
                <a:sym typeface="Arial" panose="020B0604020202020204" pitchFamily="34" charset="0"/>
              </a:endParaRPr>
            </a:p>
          </p:txBody>
        </p:sp>
        <p:sp>
          <p:nvSpPr>
            <p:cNvPr id="24" name="TextBox 36"/>
            <p:cNvSpPr txBox="1"/>
            <p:nvPr/>
          </p:nvSpPr>
          <p:spPr>
            <a:xfrm>
              <a:off x="9555809" y="3315951"/>
              <a:ext cx="1602730" cy="2298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9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思源黑体 CN Regular" panose="020B0500000000000000" charset="-122"/>
                  <a:sym typeface="Arial" panose="020B0604020202020204" pitchFamily="34" charset="0"/>
                </a:rPr>
                <a:t>第三次阶段性评审报告</a:t>
              </a:r>
            </a:p>
          </p:txBody>
        </p:sp>
        <p:grpSp>
          <p:nvGrpSpPr>
            <p:cNvPr id="25" name="Gruppieren 1159"/>
            <p:cNvGrpSpPr/>
            <p:nvPr/>
          </p:nvGrpSpPr>
          <p:grpSpPr>
            <a:xfrm>
              <a:off x="10111983" y="2059352"/>
              <a:ext cx="490370" cy="488809"/>
              <a:chOff x="2489993" y="3922712"/>
              <a:chExt cx="498476" cy="496888"/>
            </a:xfrm>
            <a:solidFill>
              <a:schemeClr val="bg1"/>
            </a:solidFill>
          </p:grpSpPr>
          <p:sp>
            <p:nvSpPr>
              <p:cNvPr id="26" name="Freeform 922"/>
              <p:cNvSpPr>
                <a:spLocks noEditPoints="1"/>
              </p:cNvSpPr>
              <p:nvPr/>
            </p:nvSpPr>
            <p:spPr bwMode="auto">
              <a:xfrm>
                <a:off x="2489993" y="4117975"/>
                <a:ext cx="257175" cy="301625"/>
              </a:xfrm>
              <a:custGeom>
                <a:avLst/>
                <a:gdLst>
                  <a:gd name="T0" fmla="*/ 162 w 162"/>
                  <a:gd name="T1" fmla="*/ 190 h 190"/>
                  <a:gd name="T2" fmla="*/ 0 w 162"/>
                  <a:gd name="T3" fmla="*/ 190 h 190"/>
                  <a:gd name="T4" fmla="*/ 0 w 162"/>
                  <a:gd name="T5" fmla="*/ 66 h 190"/>
                  <a:gd name="T6" fmla="*/ 162 w 162"/>
                  <a:gd name="T7" fmla="*/ 0 h 190"/>
                  <a:gd name="T8" fmla="*/ 162 w 162"/>
                  <a:gd name="T9" fmla="*/ 190 h 190"/>
                  <a:gd name="T10" fmla="*/ 11 w 162"/>
                  <a:gd name="T11" fmla="*/ 180 h 190"/>
                  <a:gd name="T12" fmla="*/ 152 w 162"/>
                  <a:gd name="T13" fmla="*/ 180 h 190"/>
                  <a:gd name="T14" fmla="*/ 152 w 162"/>
                  <a:gd name="T15" fmla="*/ 15 h 190"/>
                  <a:gd name="T16" fmla="*/ 11 w 162"/>
                  <a:gd name="T17" fmla="*/ 74 h 190"/>
                  <a:gd name="T18" fmla="*/ 11 w 162"/>
                  <a:gd name="T19" fmla="*/ 180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2" h="190">
                    <a:moveTo>
                      <a:pt x="162" y="190"/>
                    </a:moveTo>
                    <a:lnTo>
                      <a:pt x="0" y="190"/>
                    </a:lnTo>
                    <a:lnTo>
                      <a:pt x="0" y="66"/>
                    </a:lnTo>
                    <a:lnTo>
                      <a:pt x="162" y="0"/>
                    </a:lnTo>
                    <a:lnTo>
                      <a:pt x="162" y="190"/>
                    </a:lnTo>
                    <a:close/>
                    <a:moveTo>
                      <a:pt x="11" y="180"/>
                    </a:moveTo>
                    <a:lnTo>
                      <a:pt x="152" y="180"/>
                    </a:lnTo>
                    <a:lnTo>
                      <a:pt x="152" y="15"/>
                    </a:lnTo>
                    <a:lnTo>
                      <a:pt x="11" y="74"/>
                    </a:lnTo>
                    <a:lnTo>
                      <a:pt x="11" y="1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Arial" panose="020B0604020202020204" pitchFamily="34" charset="0"/>
                  <a:ea typeface="微软雅黑" panose="020B0503020204020204" pitchFamily="34" charset="-122"/>
                  <a:cs typeface="思源黑体 CN Regular" panose="020B0500000000000000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7" name="Freeform 923"/>
              <p:cNvSpPr>
                <a:spLocks noEditPoints="1"/>
              </p:cNvSpPr>
              <p:nvPr/>
            </p:nvSpPr>
            <p:spPr bwMode="auto">
              <a:xfrm>
                <a:off x="2713831" y="3922712"/>
                <a:ext cx="274638" cy="231775"/>
              </a:xfrm>
              <a:custGeom>
                <a:avLst/>
                <a:gdLst>
                  <a:gd name="T0" fmla="*/ 128 w 132"/>
                  <a:gd name="T1" fmla="*/ 112 h 112"/>
                  <a:gd name="T2" fmla="*/ 126 w 132"/>
                  <a:gd name="T3" fmla="*/ 111 h 112"/>
                  <a:gd name="T4" fmla="*/ 2 w 132"/>
                  <a:gd name="T5" fmla="*/ 31 h 112"/>
                  <a:gd name="T6" fmla="*/ 0 w 132"/>
                  <a:gd name="T7" fmla="*/ 28 h 112"/>
                  <a:gd name="T8" fmla="*/ 0 w 132"/>
                  <a:gd name="T9" fmla="*/ 4 h 112"/>
                  <a:gd name="T10" fmla="*/ 2 w 132"/>
                  <a:gd name="T11" fmla="*/ 0 h 112"/>
                  <a:gd name="T12" fmla="*/ 6 w 132"/>
                  <a:gd name="T13" fmla="*/ 1 h 112"/>
                  <a:gd name="T14" fmla="*/ 130 w 132"/>
                  <a:gd name="T15" fmla="*/ 81 h 112"/>
                  <a:gd name="T16" fmla="*/ 132 w 132"/>
                  <a:gd name="T17" fmla="*/ 84 h 112"/>
                  <a:gd name="T18" fmla="*/ 132 w 132"/>
                  <a:gd name="T19" fmla="*/ 108 h 112"/>
                  <a:gd name="T20" fmla="*/ 130 w 132"/>
                  <a:gd name="T21" fmla="*/ 112 h 112"/>
                  <a:gd name="T22" fmla="*/ 128 w 132"/>
                  <a:gd name="T23" fmla="*/ 112 h 112"/>
                  <a:gd name="T24" fmla="*/ 8 w 132"/>
                  <a:gd name="T25" fmla="*/ 26 h 112"/>
                  <a:gd name="T26" fmla="*/ 124 w 132"/>
                  <a:gd name="T27" fmla="*/ 101 h 112"/>
                  <a:gd name="T28" fmla="*/ 124 w 132"/>
                  <a:gd name="T29" fmla="*/ 86 h 112"/>
                  <a:gd name="T30" fmla="*/ 8 w 132"/>
                  <a:gd name="T31" fmla="*/ 11 h 112"/>
                  <a:gd name="T32" fmla="*/ 8 w 132"/>
                  <a:gd name="T33" fmla="*/ 26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32" h="112">
                    <a:moveTo>
                      <a:pt x="128" y="112"/>
                    </a:moveTo>
                    <a:cubicBezTo>
                      <a:pt x="127" y="112"/>
                      <a:pt x="126" y="112"/>
                      <a:pt x="126" y="111"/>
                    </a:cubicBezTo>
                    <a:cubicBezTo>
                      <a:pt x="2" y="31"/>
                      <a:pt x="2" y="31"/>
                      <a:pt x="2" y="31"/>
                    </a:cubicBezTo>
                    <a:cubicBezTo>
                      <a:pt x="1" y="31"/>
                      <a:pt x="0" y="29"/>
                      <a:pt x="0" y="28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3"/>
                      <a:pt x="1" y="1"/>
                      <a:pt x="2" y="0"/>
                    </a:cubicBezTo>
                    <a:cubicBezTo>
                      <a:pt x="3" y="0"/>
                      <a:pt x="5" y="0"/>
                      <a:pt x="6" y="1"/>
                    </a:cubicBezTo>
                    <a:cubicBezTo>
                      <a:pt x="130" y="81"/>
                      <a:pt x="130" y="81"/>
                      <a:pt x="130" y="81"/>
                    </a:cubicBezTo>
                    <a:cubicBezTo>
                      <a:pt x="131" y="81"/>
                      <a:pt x="132" y="83"/>
                      <a:pt x="132" y="84"/>
                    </a:cubicBezTo>
                    <a:cubicBezTo>
                      <a:pt x="132" y="108"/>
                      <a:pt x="132" y="108"/>
                      <a:pt x="132" y="108"/>
                    </a:cubicBezTo>
                    <a:cubicBezTo>
                      <a:pt x="132" y="109"/>
                      <a:pt x="131" y="111"/>
                      <a:pt x="130" y="112"/>
                    </a:cubicBezTo>
                    <a:cubicBezTo>
                      <a:pt x="129" y="112"/>
                      <a:pt x="129" y="112"/>
                      <a:pt x="128" y="112"/>
                    </a:cubicBezTo>
                    <a:close/>
                    <a:moveTo>
                      <a:pt x="8" y="26"/>
                    </a:moveTo>
                    <a:cubicBezTo>
                      <a:pt x="124" y="101"/>
                      <a:pt x="124" y="101"/>
                      <a:pt x="124" y="101"/>
                    </a:cubicBezTo>
                    <a:cubicBezTo>
                      <a:pt x="124" y="86"/>
                      <a:pt x="124" y="86"/>
                      <a:pt x="124" y="86"/>
                    </a:cubicBezTo>
                    <a:cubicBezTo>
                      <a:pt x="8" y="11"/>
                      <a:pt x="8" y="11"/>
                      <a:pt x="8" y="11"/>
                    </a:cubicBezTo>
                    <a:lnTo>
                      <a:pt x="8" y="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Arial" panose="020B0604020202020204" pitchFamily="34" charset="0"/>
                  <a:ea typeface="微软雅黑" panose="020B0503020204020204" pitchFamily="34" charset="-122"/>
                  <a:cs typeface="思源黑体 CN Regular" panose="020B0500000000000000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8" name="Freeform 924"/>
              <p:cNvSpPr>
                <a:spLocks noEditPoints="1"/>
              </p:cNvSpPr>
              <p:nvPr/>
            </p:nvSpPr>
            <p:spPr bwMode="auto">
              <a:xfrm>
                <a:off x="2796381" y="4270375"/>
                <a:ext cx="100013" cy="149225"/>
              </a:xfrm>
              <a:custGeom>
                <a:avLst/>
                <a:gdLst>
                  <a:gd name="T0" fmla="*/ 63 w 63"/>
                  <a:gd name="T1" fmla="*/ 94 h 94"/>
                  <a:gd name="T2" fmla="*/ 0 w 63"/>
                  <a:gd name="T3" fmla="*/ 94 h 94"/>
                  <a:gd name="T4" fmla="*/ 0 w 63"/>
                  <a:gd name="T5" fmla="*/ 0 h 94"/>
                  <a:gd name="T6" fmla="*/ 63 w 63"/>
                  <a:gd name="T7" fmla="*/ 0 h 94"/>
                  <a:gd name="T8" fmla="*/ 63 w 63"/>
                  <a:gd name="T9" fmla="*/ 94 h 94"/>
                  <a:gd name="T10" fmla="*/ 11 w 63"/>
                  <a:gd name="T11" fmla="*/ 84 h 94"/>
                  <a:gd name="T12" fmla="*/ 53 w 63"/>
                  <a:gd name="T13" fmla="*/ 84 h 94"/>
                  <a:gd name="T14" fmla="*/ 53 w 63"/>
                  <a:gd name="T15" fmla="*/ 11 h 94"/>
                  <a:gd name="T16" fmla="*/ 11 w 63"/>
                  <a:gd name="T17" fmla="*/ 11 h 94"/>
                  <a:gd name="T18" fmla="*/ 11 w 63"/>
                  <a:gd name="T19" fmla="*/ 84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2" h="94">
                    <a:moveTo>
                      <a:pt x="63" y="94"/>
                    </a:moveTo>
                    <a:lnTo>
                      <a:pt x="0" y="94"/>
                    </a:lnTo>
                    <a:lnTo>
                      <a:pt x="0" y="0"/>
                    </a:lnTo>
                    <a:lnTo>
                      <a:pt x="63" y="0"/>
                    </a:lnTo>
                    <a:lnTo>
                      <a:pt x="63" y="94"/>
                    </a:lnTo>
                    <a:close/>
                    <a:moveTo>
                      <a:pt x="11" y="84"/>
                    </a:moveTo>
                    <a:lnTo>
                      <a:pt x="53" y="84"/>
                    </a:lnTo>
                    <a:lnTo>
                      <a:pt x="53" y="11"/>
                    </a:lnTo>
                    <a:lnTo>
                      <a:pt x="11" y="11"/>
                    </a:lnTo>
                    <a:lnTo>
                      <a:pt x="11" y="8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Arial" panose="020B0604020202020204" pitchFamily="34" charset="0"/>
                  <a:ea typeface="微软雅黑" panose="020B0503020204020204" pitchFamily="34" charset="-122"/>
                  <a:cs typeface="思源黑体 CN Regular" panose="020B0500000000000000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9" name="Freeform 925"/>
              <p:cNvSpPr>
                <a:spLocks noEditPoints="1"/>
              </p:cNvSpPr>
              <p:nvPr/>
            </p:nvSpPr>
            <p:spPr bwMode="auto">
              <a:xfrm>
                <a:off x="2805906" y="4121150"/>
                <a:ext cx="82550" cy="92075"/>
              </a:xfrm>
              <a:custGeom>
                <a:avLst/>
                <a:gdLst>
                  <a:gd name="T0" fmla="*/ 32 w 40"/>
                  <a:gd name="T1" fmla="*/ 44 h 44"/>
                  <a:gd name="T2" fmla="*/ 8 w 40"/>
                  <a:gd name="T3" fmla="*/ 44 h 44"/>
                  <a:gd name="T4" fmla="*/ 0 w 40"/>
                  <a:gd name="T5" fmla="*/ 36 h 44"/>
                  <a:gd name="T6" fmla="*/ 0 w 40"/>
                  <a:gd name="T7" fmla="*/ 8 h 44"/>
                  <a:gd name="T8" fmla="*/ 8 w 40"/>
                  <a:gd name="T9" fmla="*/ 0 h 44"/>
                  <a:gd name="T10" fmla="*/ 32 w 40"/>
                  <a:gd name="T11" fmla="*/ 0 h 44"/>
                  <a:gd name="T12" fmla="*/ 40 w 40"/>
                  <a:gd name="T13" fmla="*/ 8 h 44"/>
                  <a:gd name="T14" fmla="*/ 40 w 40"/>
                  <a:gd name="T15" fmla="*/ 36 h 44"/>
                  <a:gd name="T16" fmla="*/ 32 w 40"/>
                  <a:gd name="T17" fmla="*/ 44 h 44"/>
                  <a:gd name="T18" fmla="*/ 8 w 40"/>
                  <a:gd name="T19" fmla="*/ 8 h 44"/>
                  <a:gd name="T20" fmla="*/ 8 w 40"/>
                  <a:gd name="T21" fmla="*/ 36 h 44"/>
                  <a:gd name="T22" fmla="*/ 32 w 40"/>
                  <a:gd name="T23" fmla="*/ 36 h 44"/>
                  <a:gd name="T24" fmla="*/ 32 w 40"/>
                  <a:gd name="T25" fmla="*/ 36 h 44"/>
                  <a:gd name="T26" fmla="*/ 32 w 40"/>
                  <a:gd name="T27" fmla="*/ 8 h 44"/>
                  <a:gd name="T28" fmla="*/ 8 w 40"/>
                  <a:gd name="T29" fmla="*/ 8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0" h="44">
                    <a:moveTo>
                      <a:pt x="32" y="44"/>
                    </a:moveTo>
                    <a:cubicBezTo>
                      <a:pt x="8" y="44"/>
                      <a:pt x="8" y="44"/>
                      <a:pt x="8" y="44"/>
                    </a:cubicBezTo>
                    <a:cubicBezTo>
                      <a:pt x="4" y="44"/>
                      <a:pt x="0" y="40"/>
                      <a:pt x="0" y="36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4"/>
                      <a:pt x="4" y="0"/>
                      <a:pt x="8" y="0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36" y="0"/>
                      <a:pt x="40" y="4"/>
                      <a:pt x="40" y="8"/>
                    </a:cubicBezTo>
                    <a:cubicBezTo>
                      <a:pt x="40" y="36"/>
                      <a:pt x="40" y="36"/>
                      <a:pt x="40" y="36"/>
                    </a:cubicBezTo>
                    <a:cubicBezTo>
                      <a:pt x="40" y="40"/>
                      <a:pt x="36" y="44"/>
                      <a:pt x="32" y="44"/>
                    </a:cubicBezTo>
                    <a:close/>
                    <a:moveTo>
                      <a:pt x="8" y="8"/>
                    </a:moveTo>
                    <a:cubicBezTo>
                      <a:pt x="8" y="36"/>
                      <a:pt x="8" y="36"/>
                      <a:pt x="8" y="36"/>
                    </a:cubicBezTo>
                    <a:cubicBezTo>
                      <a:pt x="32" y="36"/>
                      <a:pt x="32" y="36"/>
                      <a:pt x="32" y="36"/>
                    </a:cubicBezTo>
                    <a:cubicBezTo>
                      <a:pt x="32" y="36"/>
                      <a:pt x="32" y="36"/>
                      <a:pt x="32" y="36"/>
                    </a:cubicBezTo>
                    <a:cubicBezTo>
                      <a:pt x="32" y="8"/>
                      <a:pt x="32" y="8"/>
                      <a:pt x="32" y="8"/>
                    </a:cubicBezTo>
                    <a:lnTo>
                      <a:pt x="8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Arial" panose="020B0604020202020204" pitchFamily="34" charset="0"/>
                  <a:ea typeface="微软雅黑" panose="020B0503020204020204" pitchFamily="34" charset="-122"/>
                  <a:cs typeface="思源黑体 CN Regular" panose="020B0500000000000000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30" name="Freeform 926"/>
              <p:cNvSpPr>
                <a:spLocks noEditPoints="1"/>
              </p:cNvSpPr>
              <p:nvPr/>
            </p:nvSpPr>
            <p:spPr bwMode="auto">
              <a:xfrm>
                <a:off x="2531268" y="4237037"/>
                <a:ext cx="174625" cy="182563"/>
              </a:xfrm>
              <a:custGeom>
                <a:avLst/>
                <a:gdLst>
                  <a:gd name="T0" fmla="*/ 84 w 84"/>
                  <a:gd name="T1" fmla="*/ 88 h 88"/>
                  <a:gd name="T2" fmla="*/ 0 w 84"/>
                  <a:gd name="T3" fmla="*/ 88 h 88"/>
                  <a:gd name="T4" fmla="*/ 0 w 84"/>
                  <a:gd name="T5" fmla="*/ 8 h 88"/>
                  <a:gd name="T6" fmla="*/ 8 w 84"/>
                  <a:gd name="T7" fmla="*/ 0 h 88"/>
                  <a:gd name="T8" fmla="*/ 76 w 84"/>
                  <a:gd name="T9" fmla="*/ 0 h 88"/>
                  <a:gd name="T10" fmla="*/ 84 w 84"/>
                  <a:gd name="T11" fmla="*/ 8 h 88"/>
                  <a:gd name="T12" fmla="*/ 84 w 84"/>
                  <a:gd name="T13" fmla="*/ 88 h 88"/>
                  <a:gd name="T14" fmla="*/ 8 w 84"/>
                  <a:gd name="T15" fmla="*/ 80 h 88"/>
                  <a:gd name="T16" fmla="*/ 76 w 84"/>
                  <a:gd name="T17" fmla="*/ 80 h 88"/>
                  <a:gd name="T18" fmla="*/ 76 w 84"/>
                  <a:gd name="T19" fmla="*/ 8 h 88"/>
                  <a:gd name="T20" fmla="*/ 76 w 84"/>
                  <a:gd name="T21" fmla="*/ 8 h 88"/>
                  <a:gd name="T22" fmla="*/ 8 w 84"/>
                  <a:gd name="T23" fmla="*/ 8 h 88"/>
                  <a:gd name="T24" fmla="*/ 8 w 84"/>
                  <a:gd name="T25" fmla="*/ 8 h 88"/>
                  <a:gd name="T26" fmla="*/ 8 w 84"/>
                  <a:gd name="T27" fmla="*/ 8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4" h="88">
                    <a:moveTo>
                      <a:pt x="84" y="88"/>
                    </a:moveTo>
                    <a:cubicBezTo>
                      <a:pt x="0" y="88"/>
                      <a:pt x="0" y="88"/>
                      <a:pt x="0" y="8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4"/>
                      <a:pt x="4" y="0"/>
                      <a:pt x="8" y="0"/>
                    </a:cubicBezTo>
                    <a:cubicBezTo>
                      <a:pt x="76" y="0"/>
                      <a:pt x="76" y="0"/>
                      <a:pt x="76" y="0"/>
                    </a:cubicBezTo>
                    <a:cubicBezTo>
                      <a:pt x="80" y="0"/>
                      <a:pt x="84" y="4"/>
                      <a:pt x="84" y="8"/>
                    </a:cubicBezTo>
                    <a:lnTo>
                      <a:pt x="84" y="88"/>
                    </a:lnTo>
                    <a:close/>
                    <a:moveTo>
                      <a:pt x="8" y="80"/>
                    </a:moveTo>
                    <a:cubicBezTo>
                      <a:pt x="76" y="80"/>
                      <a:pt x="76" y="80"/>
                      <a:pt x="76" y="80"/>
                    </a:cubicBezTo>
                    <a:cubicBezTo>
                      <a:pt x="76" y="8"/>
                      <a:pt x="76" y="8"/>
                      <a:pt x="76" y="8"/>
                    </a:cubicBezTo>
                    <a:cubicBezTo>
                      <a:pt x="76" y="8"/>
                      <a:pt x="76" y="8"/>
                      <a:pt x="76" y="8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8" y="8"/>
                      <a:pt x="8" y="8"/>
                      <a:pt x="8" y="8"/>
                    </a:cubicBezTo>
                    <a:lnTo>
                      <a:pt x="8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Arial" panose="020B0604020202020204" pitchFamily="34" charset="0"/>
                  <a:ea typeface="微软雅黑" panose="020B0503020204020204" pitchFamily="34" charset="-122"/>
                  <a:cs typeface="思源黑体 CN Regular" panose="020B0500000000000000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31" name="Rectangle 927"/>
              <p:cNvSpPr>
                <a:spLocks noChangeArrowheads="1"/>
              </p:cNvSpPr>
              <p:nvPr/>
            </p:nvSpPr>
            <p:spPr bwMode="auto">
              <a:xfrm>
                <a:off x="2540793" y="4270375"/>
                <a:ext cx="157163" cy="1746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Arial" panose="020B0604020202020204" pitchFamily="34" charset="0"/>
                  <a:ea typeface="微软雅黑" panose="020B0503020204020204" pitchFamily="34" charset="-122"/>
                  <a:cs typeface="思源黑体 CN Regular" panose="020B0500000000000000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32" name="Rectangle 928"/>
              <p:cNvSpPr>
                <a:spLocks noChangeArrowheads="1"/>
              </p:cNvSpPr>
              <p:nvPr/>
            </p:nvSpPr>
            <p:spPr bwMode="auto">
              <a:xfrm>
                <a:off x="2540793" y="4303712"/>
                <a:ext cx="157163" cy="158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Arial" panose="020B0604020202020204" pitchFamily="34" charset="0"/>
                  <a:ea typeface="微软雅黑" panose="020B0503020204020204" pitchFamily="34" charset="-122"/>
                  <a:cs typeface="思源黑体 CN Regular" panose="020B0500000000000000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33" name="Rectangle 929"/>
              <p:cNvSpPr>
                <a:spLocks noChangeArrowheads="1"/>
              </p:cNvSpPr>
              <p:nvPr/>
            </p:nvSpPr>
            <p:spPr bwMode="auto">
              <a:xfrm>
                <a:off x="2540793" y="4337050"/>
                <a:ext cx="157163" cy="158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Arial" panose="020B0604020202020204" pitchFamily="34" charset="0"/>
                  <a:ea typeface="微软雅黑" panose="020B0503020204020204" pitchFamily="34" charset="-122"/>
                  <a:cs typeface="思源黑体 CN Regular" panose="020B0500000000000000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34" name="Rectangle 930"/>
              <p:cNvSpPr>
                <a:spLocks noChangeArrowheads="1"/>
              </p:cNvSpPr>
              <p:nvPr/>
            </p:nvSpPr>
            <p:spPr bwMode="auto">
              <a:xfrm>
                <a:off x="2540793" y="4370387"/>
                <a:ext cx="157163" cy="158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Arial" panose="020B0604020202020204" pitchFamily="34" charset="0"/>
                  <a:ea typeface="微软雅黑" panose="020B0503020204020204" pitchFamily="34" charset="-122"/>
                  <a:cs typeface="思源黑体 CN Regular" panose="020B0500000000000000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35" name="Freeform 931"/>
              <p:cNvSpPr/>
              <p:nvPr/>
            </p:nvSpPr>
            <p:spPr bwMode="auto">
              <a:xfrm>
                <a:off x="2731293" y="3989387"/>
                <a:ext cx="231775" cy="430213"/>
              </a:xfrm>
              <a:custGeom>
                <a:avLst/>
                <a:gdLst>
                  <a:gd name="T0" fmla="*/ 146 w 146"/>
                  <a:gd name="T1" fmla="*/ 271 h 271"/>
                  <a:gd name="T2" fmla="*/ 0 w 146"/>
                  <a:gd name="T3" fmla="*/ 271 h 271"/>
                  <a:gd name="T4" fmla="*/ 0 w 146"/>
                  <a:gd name="T5" fmla="*/ 0 h 271"/>
                  <a:gd name="T6" fmla="*/ 10 w 146"/>
                  <a:gd name="T7" fmla="*/ 0 h 271"/>
                  <a:gd name="T8" fmla="*/ 10 w 146"/>
                  <a:gd name="T9" fmla="*/ 261 h 271"/>
                  <a:gd name="T10" fmla="*/ 135 w 146"/>
                  <a:gd name="T11" fmla="*/ 261 h 271"/>
                  <a:gd name="T12" fmla="*/ 135 w 146"/>
                  <a:gd name="T13" fmla="*/ 88 h 271"/>
                  <a:gd name="T14" fmla="*/ 146 w 146"/>
                  <a:gd name="T15" fmla="*/ 88 h 271"/>
                  <a:gd name="T16" fmla="*/ 146 w 146"/>
                  <a:gd name="T17" fmla="*/ 271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6" h="271">
                    <a:moveTo>
                      <a:pt x="146" y="271"/>
                    </a:moveTo>
                    <a:lnTo>
                      <a:pt x="0" y="271"/>
                    </a:lnTo>
                    <a:lnTo>
                      <a:pt x="0" y="0"/>
                    </a:lnTo>
                    <a:lnTo>
                      <a:pt x="10" y="0"/>
                    </a:lnTo>
                    <a:lnTo>
                      <a:pt x="10" y="261"/>
                    </a:lnTo>
                    <a:lnTo>
                      <a:pt x="135" y="261"/>
                    </a:lnTo>
                    <a:lnTo>
                      <a:pt x="135" y="88"/>
                    </a:lnTo>
                    <a:lnTo>
                      <a:pt x="146" y="88"/>
                    </a:lnTo>
                    <a:lnTo>
                      <a:pt x="146" y="27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Arial" panose="020B0604020202020204" pitchFamily="34" charset="0"/>
                  <a:ea typeface="微软雅黑" panose="020B0503020204020204" pitchFamily="34" charset="-122"/>
                  <a:cs typeface="思源黑体 CN Regular" panose="020B0500000000000000" charset="-122"/>
                  <a:sym typeface="Arial" panose="020B0604020202020204" pitchFamily="34" charset="0"/>
                </a:endParaRPr>
              </a:p>
            </p:txBody>
          </p:sp>
        </p:grpSp>
      </p:grpSp>
      <p:sp>
        <p:nvSpPr>
          <p:cNvPr id="2" name="e7d195523061f1c0" descr="e7d195523061f1c03a90ee8e42cb24248e56383cd534985688F9F494128731F165EE95AB4B0C0A38076AAEA07667B1565C446FC45FF01DFB0E885BCDBDF3A284F3DB14DA61DD97F0BAB2E6C668FB49312D8A702330F6D99A4385B5600E19F5DEED6A36DAEED29E271D5D5A6EBBBD698BA64ECB0B52D008A782405107496D42806889AE6B7DC3285602E495943643B40B" hidden="1"/>
          <p:cNvSpPr txBox="1"/>
          <p:nvPr/>
        </p:nvSpPr>
        <p:spPr>
          <a:xfrm>
            <a:off x="-355600" y="1803400"/>
            <a:ext cx="284693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latin typeface="Arial" panose="020B0604020202020204" pitchFamily="34" charset="0"/>
                <a:ea typeface="微软雅黑" panose="020B0503020204020204" pitchFamily="34" charset="-122"/>
                <a:cs typeface="思源黑体 CN Regular" panose="020B0500000000000000" charset="-122"/>
                <a:sym typeface="Arial" panose="020B0604020202020204" pitchFamily="34" charset="0"/>
              </a:rPr>
              <a:t>e7d195523061f1c03a90ee8e42cb24248e56383cd534985688F9F494128731F165EE95AB4B0C0A38076AAEA07667B1565C446FC45FF01DFB0E885BCDBDF3A284F3DB14DA61DD97F0BAB2E6C668FB49312D8A702330F6D99A4385B5600E19F5DEED6A36DAEED29E271D5D5A6EBBBD698BA64ECB0B52D008A782405107496D42806889AE6B7DC3285602E495943643B40B</a:t>
            </a:r>
            <a:endParaRPr lang="zh-CN" altLang="en-US" sz="100">
              <a:latin typeface="Arial" panose="020B0604020202020204" pitchFamily="34" charset="0"/>
              <a:ea typeface="微软雅黑" panose="020B0503020204020204" pitchFamily="34" charset="-122"/>
              <a:cs typeface="思源黑体 CN Regular" panose="020B0500000000000000" charset="-122"/>
              <a:sym typeface="Arial" panose="020B0604020202020204" pitchFamily="34" charset="0"/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4A780C10-54F6-AD4E-B12F-C31752D90F36}"/>
              </a:ext>
            </a:extLst>
          </p:cNvPr>
          <p:cNvSpPr txBox="1"/>
          <p:nvPr/>
        </p:nvSpPr>
        <p:spPr>
          <a:xfrm>
            <a:off x="115260" y="6079219"/>
            <a:ext cx="6907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本项目开源地址</a:t>
            </a:r>
            <a:r>
              <a:rPr lang="en-US" altLang="zh-CN"/>
              <a:t>: https://gitee.com/zhishidiannaoka/hahashop</a:t>
            </a:r>
          </a:p>
        </p:txBody>
      </p:sp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e7d195523061f1c03a90ee8e42cb24248e56383cd534985688F9F494128731F165EE95AB4B0C0A38076AAEA07667B1565C446FC45FF01DFB0E885BCDBDF3A284F3DB14DA61DD97F0BAB2E6C668FB49312D8A702330F6D99A4385B5600E19F5DEED6A36DAEED29E271D5D5A6EBBBD698BA64ECB0B52D008A782405107496D42806889AE6B7DC3285602E495943643B40B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33"/>
          <a:stretch>
            <a:fillRect/>
          </a:stretch>
        </p:blipFill>
        <p:spPr>
          <a:xfrm>
            <a:off x="0" y="-310665"/>
            <a:ext cx="12192000" cy="7168665"/>
          </a:xfrm>
          <a:prstGeom prst="rect">
            <a:avLst/>
          </a:prstGeom>
        </p:spPr>
      </p:pic>
      <p:pic>
        <p:nvPicPr>
          <p:cNvPr id="3" name="图片 2" descr="e7d195523061f1c03a90ee8e42cb24248e56383cd534985688F9F494128731F165EE95AB4B0C0A38076AAEA07667B1565C446FC45FF01DFB0E885BCDBDF3A284F3DB14DA61DD97F0BAB2E6C668FB49312D8A702330F6D99A4385B5600E19F5DEED6A36DAEED29E271D5D5A6EBBBD698BA64ECB0B52D008A782405107496D42806889AE6B7DC3285602E495943643B40B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856" y="769341"/>
            <a:ext cx="9956016" cy="7047128"/>
          </a:xfrm>
          <a:prstGeom prst="rect">
            <a:avLst/>
          </a:prstGeom>
        </p:spPr>
      </p:pic>
      <p:sp>
        <p:nvSpPr>
          <p:cNvPr id="4" name="矩形 3" descr="e7d195523061f1c03a90ee8e42cb24248e56383cd534985688F9F494128731F165EE95AB4B0C0A38076AAEA07667B1565C446FC45FF01DFB0E885BCDBDF3A284F3DB14DA61DD97F0BAB2E6C668FB49312D8A702330F6D99A4385B5600E19F5DEED6A36DAEED29E271D5D5A6EBBBD698BA64ECB0B52D008A782405107496D42806889AE6B7DC3285602E495943643B40B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40000">
                <a:srgbClr val="FCC4C9">
                  <a:alpha val="0"/>
                </a:srgbClr>
              </a:gs>
              <a:gs pos="13000">
                <a:srgbClr val="FCC4C9">
                  <a:alpha val="48000"/>
                </a:srgbClr>
              </a:gs>
              <a:gs pos="0">
                <a:srgbClr val="FCC4C9">
                  <a:alpha val="47000"/>
                </a:srgb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cs typeface="思源黑体 CN Regular" panose="020B0500000000000000" charset="-122"/>
              <a:sym typeface="Arial" panose="020B0604020202020204" pitchFamily="34" charset="0"/>
            </a:endParaRPr>
          </a:p>
        </p:txBody>
      </p:sp>
      <p:sp>
        <p:nvSpPr>
          <p:cNvPr id="6" name="文本框 5" descr="e7d195523061f1c03a90ee8e42cb24248e56383cd534985688F9F494128731F165EE95AB4B0C0A38076AAEA07667B1565C446FC45FF01DFB0E885BCDBDF3A284F3DB14DA61DD97F0BAB2E6C668FB49312D8A702330F6D99A4385B5600E19F5DEED6A36DAEED29E271D5D5A6EBBBD698BA64ECB0B52D008A782405107496D42806889AE6B7DC3285602E495943643B40B"/>
          <p:cNvSpPr txBox="1"/>
          <p:nvPr/>
        </p:nvSpPr>
        <p:spPr>
          <a:xfrm>
            <a:off x="659811" y="1835160"/>
            <a:ext cx="5830955" cy="1446550"/>
          </a:xfrm>
          <a:prstGeom prst="rect">
            <a:avLst/>
          </a:prstGeom>
          <a:noFill/>
          <a:effectLst>
            <a:glow rad="63500">
              <a:schemeClr val="accent2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CN" sz="88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Gill Sans MT" panose="020B0502020104020203" charset="0"/>
                <a:sym typeface="Arial" panose="020B0604020202020204" pitchFamily="34" charset="0"/>
              </a:rPr>
              <a:t>PART ONE</a:t>
            </a:r>
          </a:p>
        </p:txBody>
      </p:sp>
      <p:sp>
        <p:nvSpPr>
          <p:cNvPr id="7" name="Rectangle 23" descr="e7d195523061f1c03a90ee8e42cb24248e56383cd534985688F9F494128731F165EE95AB4B0C0A38076AAEA07667B1565C446FC45FF01DFB0E885BCDBDF3A284F3DB14DA61DD97F0BAB2E6C668FB49312D8A702330F6D99A4385B5600E19F5DEED6A36DAEED29E271D5D5A6EBBBD698BA64ECB0B52D008A782405107496D42806889AE6B7DC3285602E495943643B40B"/>
          <p:cNvSpPr/>
          <p:nvPr/>
        </p:nvSpPr>
        <p:spPr>
          <a:xfrm>
            <a:off x="1189355" y="3114675"/>
            <a:ext cx="4761865" cy="922020"/>
          </a:xfrm>
          <a:prstGeom prst="rect">
            <a:avLst/>
          </a:prstGeom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IN" sz="3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思源黑体 CN Regular" panose="020B0500000000000000" charset="-122"/>
                <a:sym typeface="Arial" panose="020B0604020202020204" pitchFamily="34" charset="0"/>
              </a:rPr>
              <a:t>项目进度以及成果展示</a:t>
            </a:r>
          </a:p>
        </p:txBody>
      </p:sp>
      <p:grpSp>
        <p:nvGrpSpPr>
          <p:cNvPr id="11" name="组合 10" descr="e7d195523061f1c03a90ee8e42cb24248e56383cd534985688F9F494128731F165EE95AB4B0C0A38076AAEA07667B1565C446FC45FF01DFB0E885BCDBDF3A284F3DB14DA61DD97F0BAB2E6C668FB49312D8A702330F6D99A4385B5600E19F5DEED6A36DAEED29E271D5D5A6EBBBD698BA64ECB0B52D008A782405107496D42806889AE6B7DC3285602E495943643B40B"/>
          <p:cNvGrpSpPr/>
          <p:nvPr/>
        </p:nvGrpSpPr>
        <p:grpSpPr>
          <a:xfrm>
            <a:off x="1189155" y="5412187"/>
            <a:ext cx="2609509" cy="357098"/>
            <a:chOff x="4914900" y="4642166"/>
            <a:chExt cx="2609509" cy="357098"/>
          </a:xfrm>
        </p:grpSpPr>
        <p:sp>
          <p:nvSpPr>
            <p:cNvPr id="12" name="矩形 11"/>
            <p:cNvSpPr/>
            <p:nvPr/>
          </p:nvSpPr>
          <p:spPr>
            <a:xfrm>
              <a:off x="4914900" y="4642166"/>
              <a:ext cx="1109663" cy="357098"/>
            </a:xfrm>
            <a:prstGeom prst="rect">
              <a:avLst/>
            </a:prstGeom>
            <a:gradFill flip="none" rotWithShape="1"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0" scaled="1"/>
            </a:gradFill>
            <a:ln>
              <a:noFill/>
            </a:ln>
            <a:effectLst>
              <a:outerShdw blurRad="266700" dist="63500" dir="5400000" sx="93000" sy="93000" algn="t" rotWithShape="0">
                <a:schemeClr val="accent1">
                  <a:lumMod val="60000"/>
                  <a:lumOff val="40000"/>
                  <a:alpha val="8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>
                <a:latin typeface="Arial" panose="020B0604020202020204" pitchFamily="34" charset="0"/>
                <a:ea typeface="微软雅黑" panose="020B0503020204020204" pitchFamily="34" charset="-122"/>
                <a:cs typeface="思源黑体 CN Regular" panose="020B0500000000000000" charset="-122"/>
                <a:sym typeface="Arial" panose="020B0604020202020204" pitchFamily="34" charset="0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6414746" y="4642166"/>
              <a:ext cx="1109663" cy="357098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>
              <a:outerShdw blurRad="2032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cs typeface="思源黑体 CN Regular" panose="020B0500000000000000" charset="-122"/>
                <a:sym typeface="Arial" panose="020B0604020202020204" pitchFamily="34" charset="0"/>
              </a:endParaRPr>
            </a:p>
          </p:txBody>
        </p:sp>
        <p:sp>
          <p:nvSpPr>
            <p:cNvPr id="14" name="TextBox 46"/>
            <p:cNvSpPr txBox="1"/>
            <p:nvPr/>
          </p:nvSpPr>
          <p:spPr>
            <a:xfrm>
              <a:off x="4973320" y="4673281"/>
              <a:ext cx="937260" cy="2782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1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思源黑体 CN Regular" panose="020B0500000000000000" charset="-122"/>
                  <a:sym typeface="Arial" panose="020B0604020202020204" pitchFamily="34" charset="0"/>
                </a:rPr>
                <a:t>Read more</a:t>
              </a:r>
            </a:p>
          </p:txBody>
        </p:sp>
        <p:sp>
          <p:nvSpPr>
            <p:cNvPr id="15" name="Freeform 4561"/>
            <p:cNvSpPr/>
            <p:nvPr/>
          </p:nvSpPr>
          <p:spPr bwMode="auto">
            <a:xfrm>
              <a:off x="5788134" y="4763493"/>
              <a:ext cx="154782" cy="114445"/>
            </a:xfrm>
            <a:custGeom>
              <a:avLst/>
              <a:gdLst>
                <a:gd name="T0" fmla="*/ 122 w 218"/>
                <a:gd name="T1" fmla="*/ 1 h 195"/>
                <a:gd name="T2" fmla="*/ 116 w 218"/>
                <a:gd name="T3" fmla="*/ 1 h 195"/>
                <a:gd name="T4" fmla="*/ 116 w 218"/>
                <a:gd name="T5" fmla="*/ 7 h 195"/>
                <a:gd name="T6" fmla="*/ 203 w 218"/>
                <a:gd name="T7" fmla="*/ 94 h 195"/>
                <a:gd name="T8" fmla="*/ 4 w 218"/>
                <a:gd name="T9" fmla="*/ 94 h 195"/>
                <a:gd name="T10" fmla="*/ 0 w 218"/>
                <a:gd name="T11" fmla="*/ 98 h 195"/>
                <a:gd name="T12" fmla="*/ 4 w 218"/>
                <a:gd name="T13" fmla="*/ 102 h 195"/>
                <a:gd name="T14" fmla="*/ 203 w 218"/>
                <a:gd name="T15" fmla="*/ 102 h 195"/>
                <a:gd name="T16" fmla="*/ 116 w 218"/>
                <a:gd name="T17" fmla="*/ 188 h 195"/>
                <a:gd name="T18" fmla="*/ 116 w 218"/>
                <a:gd name="T19" fmla="*/ 194 h 195"/>
                <a:gd name="T20" fmla="*/ 119 w 218"/>
                <a:gd name="T21" fmla="*/ 195 h 195"/>
                <a:gd name="T22" fmla="*/ 122 w 218"/>
                <a:gd name="T23" fmla="*/ 194 h 195"/>
                <a:gd name="T24" fmla="*/ 218 w 218"/>
                <a:gd name="T25" fmla="*/ 98 h 195"/>
                <a:gd name="T26" fmla="*/ 122 w 218"/>
                <a:gd name="T27" fmla="*/ 1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8" h="195">
                  <a:moveTo>
                    <a:pt x="122" y="1"/>
                  </a:moveTo>
                  <a:cubicBezTo>
                    <a:pt x="120" y="0"/>
                    <a:pt x="118" y="0"/>
                    <a:pt x="116" y="1"/>
                  </a:cubicBezTo>
                  <a:cubicBezTo>
                    <a:pt x="114" y="3"/>
                    <a:pt x="114" y="5"/>
                    <a:pt x="116" y="7"/>
                  </a:cubicBezTo>
                  <a:cubicBezTo>
                    <a:pt x="203" y="94"/>
                    <a:pt x="203" y="94"/>
                    <a:pt x="203" y="94"/>
                  </a:cubicBezTo>
                  <a:cubicBezTo>
                    <a:pt x="4" y="94"/>
                    <a:pt x="4" y="94"/>
                    <a:pt x="4" y="94"/>
                  </a:cubicBezTo>
                  <a:cubicBezTo>
                    <a:pt x="2" y="94"/>
                    <a:pt x="0" y="95"/>
                    <a:pt x="0" y="98"/>
                  </a:cubicBezTo>
                  <a:cubicBezTo>
                    <a:pt x="0" y="100"/>
                    <a:pt x="2" y="102"/>
                    <a:pt x="4" y="102"/>
                  </a:cubicBezTo>
                  <a:cubicBezTo>
                    <a:pt x="203" y="102"/>
                    <a:pt x="203" y="102"/>
                    <a:pt x="203" y="102"/>
                  </a:cubicBezTo>
                  <a:cubicBezTo>
                    <a:pt x="116" y="188"/>
                    <a:pt x="116" y="188"/>
                    <a:pt x="116" y="188"/>
                  </a:cubicBezTo>
                  <a:cubicBezTo>
                    <a:pt x="114" y="190"/>
                    <a:pt x="114" y="192"/>
                    <a:pt x="116" y="194"/>
                  </a:cubicBezTo>
                  <a:cubicBezTo>
                    <a:pt x="117" y="195"/>
                    <a:pt x="118" y="195"/>
                    <a:pt x="119" y="195"/>
                  </a:cubicBezTo>
                  <a:cubicBezTo>
                    <a:pt x="120" y="195"/>
                    <a:pt x="121" y="195"/>
                    <a:pt x="122" y="194"/>
                  </a:cubicBezTo>
                  <a:cubicBezTo>
                    <a:pt x="218" y="98"/>
                    <a:pt x="218" y="98"/>
                    <a:pt x="218" y="98"/>
                  </a:cubicBezTo>
                  <a:lnTo>
                    <a:pt x="122" y="1"/>
                  </a:lnTo>
                  <a:close/>
                </a:path>
              </a:pathLst>
            </a:custGeom>
            <a:solidFill>
              <a:schemeClr val="bg1"/>
            </a:solidFill>
            <a:ln w="6350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Arial" panose="020B0604020202020204" pitchFamily="34" charset="0"/>
                <a:ea typeface="微软雅黑" panose="020B0503020204020204" pitchFamily="34" charset="-122"/>
                <a:cs typeface="思源黑体 CN Regular" panose="020B0500000000000000" charset="-122"/>
                <a:sym typeface="Arial" panose="020B0604020202020204" pitchFamily="34" charset="0"/>
              </a:endParaRPr>
            </a:p>
          </p:txBody>
        </p:sp>
        <p:sp>
          <p:nvSpPr>
            <p:cNvPr id="16" name="TextBox 46"/>
            <p:cNvSpPr txBox="1"/>
            <p:nvPr/>
          </p:nvSpPr>
          <p:spPr>
            <a:xfrm>
              <a:off x="6454734" y="4663705"/>
              <a:ext cx="883489" cy="2991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120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思源黑体 CN Regular" panose="020B0500000000000000" charset="-122"/>
                  <a:sym typeface="Arial" panose="020B0604020202020204" pitchFamily="34" charset="0"/>
                </a:rPr>
                <a:t>Off</a:t>
              </a:r>
              <a:endParaRPr lang="en-US" sz="12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思源黑体 CN Regular" panose="020B0500000000000000" charset="-122"/>
                <a:sym typeface="Arial" panose="020B0604020202020204" pitchFamily="34" charset="0"/>
              </a:endParaRPr>
            </a:p>
          </p:txBody>
        </p:sp>
        <p:sp>
          <p:nvSpPr>
            <p:cNvPr id="17" name="Freeform 4561"/>
            <p:cNvSpPr/>
            <p:nvPr/>
          </p:nvSpPr>
          <p:spPr bwMode="auto">
            <a:xfrm>
              <a:off x="7223902" y="4763493"/>
              <a:ext cx="154782" cy="114445"/>
            </a:xfrm>
            <a:custGeom>
              <a:avLst/>
              <a:gdLst>
                <a:gd name="T0" fmla="*/ 122 w 218"/>
                <a:gd name="T1" fmla="*/ 1 h 195"/>
                <a:gd name="T2" fmla="*/ 116 w 218"/>
                <a:gd name="T3" fmla="*/ 1 h 195"/>
                <a:gd name="T4" fmla="*/ 116 w 218"/>
                <a:gd name="T5" fmla="*/ 7 h 195"/>
                <a:gd name="T6" fmla="*/ 203 w 218"/>
                <a:gd name="T7" fmla="*/ 94 h 195"/>
                <a:gd name="T8" fmla="*/ 4 w 218"/>
                <a:gd name="T9" fmla="*/ 94 h 195"/>
                <a:gd name="T10" fmla="*/ 0 w 218"/>
                <a:gd name="T11" fmla="*/ 98 h 195"/>
                <a:gd name="T12" fmla="*/ 4 w 218"/>
                <a:gd name="T13" fmla="*/ 102 h 195"/>
                <a:gd name="T14" fmla="*/ 203 w 218"/>
                <a:gd name="T15" fmla="*/ 102 h 195"/>
                <a:gd name="T16" fmla="*/ 116 w 218"/>
                <a:gd name="T17" fmla="*/ 188 h 195"/>
                <a:gd name="T18" fmla="*/ 116 w 218"/>
                <a:gd name="T19" fmla="*/ 194 h 195"/>
                <a:gd name="T20" fmla="*/ 119 w 218"/>
                <a:gd name="T21" fmla="*/ 195 h 195"/>
                <a:gd name="T22" fmla="*/ 122 w 218"/>
                <a:gd name="T23" fmla="*/ 194 h 195"/>
                <a:gd name="T24" fmla="*/ 218 w 218"/>
                <a:gd name="T25" fmla="*/ 98 h 195"/>
                <a:gd name="T26" fmla="*/ 122 w 218"/>
                <a:gd name="T27" fmla="*/ 1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8" h="195">
                  <a:moveTo>
                    <a:pt x="122" y="1"/>
                  </a:moveTo>
                  <a:cubicBezTo>
                    <a:pt x="120" y="0"/>
                    <a:pt x="118" y="0"/>
                    <a:pt x="116" y="1"/>
                  </a:cubicBezTo>
                  <a:cubicBezTo>
                    <a:pt x="114" y="3"/>
                    <a:pt x="114" y="5"/>
                    <a:pt x="116" y="7"/>
                  </a:cubicBezTo>
                  <a:cubicBezTo>
                    <a:pt x="203" y="94"/>
                    <a:pt x="203" y="94"/>
                    <a:pt x="203" y="94"/>
                  </a:cubicBezTo>
                  <a:cubicBezTo>
                    <a:pt x="4" y="94"/>
                    <a:pt x="4" y="94"/>
                    <a:pt x="4" y="94"/>
                  </a:cubicBezTo>
                  <a:cubicBezTo>
                    <a:pt x="2" y="94"/>
                    <a:pt x="0" y="95"/>
                    <a:pt x="0" y="98"/>
                  </a:cubicBezTo>
                  <a:cubicBezTo>
                    <a:pt x="0" y="100"/>
                    <a:pt x="2" y="102"/>
                    <a:pt x="4" y="102"/>
                  </a:cubicBezTo>
                  <a:cubicBezTo>
                    <a:pt x="203" y="102"/>
                    <a:pt x="203" y="102"/>
                    <a:pt x="203" y="102"/>
                  </a:cubicBezTo>
                  <a:cubicBezTo>
                    <a:pt x="116" y="188"/>
                    <a:pt x="116" y="188"/>
                    <a:pt x="116" y="188"/>
                  </a:cubicBezTo>
                  <a:cubicBezTo>
                    <a:pt x="114" y="190"/>
                    <a:pt x="114" y="192"/>
                    <a:pt x="116" y="194"/>
                  </a:cubicBezTo>
                  <a:cubicBezTo>
                    <a:pt x="117" y="195"/>
                    <a:pt x="118" y="195"/>
                    <a:pt x="119" y="195"/>
                  </a:cubicBezTo>
                  <a:cubicBezTo>
                    <a:pt x="120" y="195"/>
                    <a:pt x="121" y="195"/>
                    <a:pt x="122" y="194"/>
                  </a:cubicBezTo>
                  <a:cubicBezTo>
                    <a:pt x="218" y="98"/>
                    <a:pt x="218" y="98"/>
                    <a:pt x="218" y="98"/>
                  </a:cubicBezTo>
                  <a:lnTo>
                    <a:pt x="122" y="1"/>
                  </a:lnTo>
                  <a:close/>
                </a:path>
              </a:pathLst>
            </a:custGeom>
            <a:solidFill>
              <a:schemeClr val="tx1"/>
            </a:solidFill>
            <a:ln w="6350">
              <a:solidFill>
                <a:schemeClr val="tx2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Arial" panose="020B0604020202020204" pitchFamily="34" charset="0"/>
                <a:ea typeface="微软雅黑" panose="020B0503020204020204" pitchFamily="34" charset="-122"/>
                <a:cs typeface="思源黑体 CN Regular" panose="020B0500000000000000" charset="-122"/>
                <a:sym typeface="Arial" panose="020B0604020202020204" pitchFamily="34" charset="0"/>
              </a:endParaRPr>
            </a:p>
          </p:txBody>
        </p:sp>
      </p:grpSp>
      <p:sp>
        <p:nvSpPr>
          <p:cNvPr id="5" name="e7d195523061f1c0" descr="e7d195523061f1c03a90ee8e42cb24248e56383cd534985688F9F494128731F165EE95AB4B0C0A38076AAEA07667B1565C446FC45FF01DFB0E885BCDBDF3A284F3DB14DA61DD97F0BAB2E6C668FB49312D8A702330F6D99A4385B5600E19F5DEED6A36DAEED29E271D5D5A6EBBBD698BA64ECB0B52D008A782405107496D42806889AE6B7DC3285602E495943643B40B" hidden="1"/>
          <p:cNvSpPr txBox="1"/>
          <p:nvPr/>
        </p:nvSpPr>
        <p:spPr>
          <a:xfrm>
            <a:off x="-355600" y="1803400"/>
            <a:ext cx="284693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latin typeface="Arial" panose="020B0604020202020204" pitchFamily="34" charset="0"/>
                <a:ea typeface="微软雅黑" panose="020B0503020204020204" pitchFamily="34" charset="-122"/>
                <a:cs typeface="思源黑体 CN Regular" panose="020B0500000000000000" charset="-122"/>
                <a:sym typeface="Arial" panose="020B0604020202020204" pitchFamily="34" charset="0"/>
              </a:rPr>
              <a:t>e7d195523061f1c03a90ee8e42cb24248e56383cd534985688F9F494128731F165EE95AB4B0C0A38076AAEA07667B1565C446FC45FF01DFB0E885BCDBDF3A284F3DB14DA61DD97F0BAB2E6C668FB49312D8A702330F6D99A4385B5600E19F5DEED6A36DAEED29E271D5D5A6EBBBD698BA64ECB0B52D008A782405107496D42806889AE6B7DC3285602E495943643B40B</a:t>
            </a:r>
            <a:endParaRPr lang="zh-CN" altLang="en-US" sz="100">
              <a:latin typeface="Arial" panose="020B0604020202020204" pitchFamily="34" charset="0"/>
              <a:ea typeface="微软雅黑" panose="020B0503020204020204" pitchFamily="34" charset="-122"/>
              <a:cs typeface="思源黑体 CN Regular" panose="020B0500000000000000" charset="-122"/>
              <a:sym typeface="Arial" panose="020B0604020202020204" pitchFamily="34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CD0341D-4952-C2CC-1478-BEC22165B40B}"/>
              </a:ext>
            </a:extLst>
          </p:cNvPr>
          <p:cNvSpPr txBox="1"/>
          <p:nvPr/>
        </p:nvSpPr>
        <p:spPr>
          <a:xfrm>
            <a:off x="122945" y="6178835"/>
            <a:ext cx="6907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本项目开源地址</a:t>
            </a:r>
            <a:r>
              <a:rPr lang="en-US" altLang="zh-CN"/>
              <a:t>: https://gitee.com/zhishidiannaoka/hahashop</a:t>
            </a:r>
            <a:endParaRPr lang="zh-CN" altLang="en-US"/>
          </a:p>
        </p:txBody>
      </p:sp>
    </p:spTree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 descr="e7d195523061f1c03a90ee8e42cb24248e56383cd534985688F9F494128731F165EE95AB4B0C0A38076AAEA07667B1565C446FC45FF01DFB0E885BCDBDF3A284F3DB14DA61DD97F0BAB2E6C668FB49312D8A702330F6D99A4385B5600E19F5DEED6A36DAEED29E271D5D5A6EBBBD698BA64ECB0B52D008A782405107496D42806889AE6B7DC3285602E495943643B40B"/>
          <p:cNvGrpSpPr/>
          <p:nvPr/>
        </p:nvGrpSpPr>
        <p:grpSpPr>
          <a:xfrm>
            <a:off x="10014858" y="4710793"/>
            <a:ext cx="2326640" cy="2147207"/>
            <a:chOff x="9595758" y="4378780"/>
            <a:chExt cx="4234542" cy="3907970"/>
          </a:xfrm>
        </p:grpSpPr>
        <p:pic>
          <p:nvPicPr>
            <p:cNvPr id="54" name="图片 53"/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95758" y="5886450"/>
              <a:ext cx="2465614" cy="2400300"/>
            </a:xfrm>
            <a:prstGeom prst="rect">
              <a:avLst/>
            </a:prstGeom>
          </p:spPr>
        </p:pic>
        <p:pic>
          <p:nvPicPr>
            <p:cNvPr id="55" name="图片 54"/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64686" y="5875564"/>
              <a:ext cx="2465614" cy="2400300"/>
            </a:xfrm>
            <a:prstGeom prst="rect">
              <a:avLst/>
            </a:prstGeom>
          </p:spPr>
        </p:pic>
        <p:pic>
          <p:nvPicPr>
            <p:cNvPr id="56" name="图片 55"/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88386" y="4378780"/>
              <a:ext cx="2465614" cy="2400300"/>
            </a:xfrm>
            <a:prstGeom prst="rect">
              <a:avLst/>
            </a:prstGeom>
          </p:spPr>
        </p:pic>
      </p:grpSp>
      <p:sp>
        <p:nvSpPr>
          <p:cNvPr id="12" name="矩形 11" descr="e7d195523061f1c03a90ee8e42cb24248e56383cd534985688F9F494128731F165EE95AB4B0C0A38076AAEA07667B1565C446FC45FF01DFB0E885BCDBDF3A284F3DB14DA61DD97F0BAB2E6C668FB49312D8A702330F6D99A4385B5600E19F5DEED6A36DAEED29E271D5D5A6EBBBD698BA64ECB0B52D008A782405107496D42806889AE6B7DC3285602E495943643B40B"/>
          <p:cNvSpPr/>
          <p:nvPr/>
        </p:nvSpPr>
        <p:spPr>
          <a:xfrm>
            <a:off x="-53975" y="0"/>
            <a:ext cx="12192000" cy="6858000"/>
          </a:xfrm>
          <a:prstGeom prst="rect">
            <a:avLst/>
          </a:prstGeom>
          <a:gradFill>
            <a:gsLst>
              <a:gs pos="100000">
                <a:schemeClr val="accent5">
                  <a:alpha val="19000"/>
                </a:schemeClr>
              </a:gs>
              <a:gs pos="23000">
                <a:srgbClr val="DDCCF3">
                  <a:alpha val="42000"/>
                </a:srgbClr>
              </a:gs>
            </a:gsLst>
            <a:lin ang="18900000" scaled="1"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cs typeface="思源黑体 CN Regular" panose="020B0500000000000000" charset="-122"/>
              <a:sym typeface="Arial" panose="020B0604020202020204" pitchFamily="34" charset="0"/>
            </a:endParaRPr>
          </a:p>
        </p:txBody>
      </p:sp>
      <p:sp>
        <p:nvSpPr>
          <p:cNvPr id="2" name="Title 1" descr="e7d195523061f1c03a90ee8e42cb24248e56383cd534985688F9F494128731F165EE95AB4B0C0A38076AAEA07667B1565C446FC45FF01DFB0E885BCDBDF3A284F3DB14DA61DD97F0BAB2E6C668FB49312D8A702330F6D99A4385B5600E19F5DEED6A36DAEED29E271D5D5A6EBBBD698BA64ECB0B52D008A782405107496D42806889AE6B7DC3285602E495943643B40B"/>
          <p:cNvSpPr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>
                <a:latin typeface="Arial" panose="020B0604020202020204" pitchFamily="34" charset="0"/>
                <a:ea typeface="微软雅黑" panose="020B0503020204020204" pitchFamily="34" charset="-122"/>
                <a:cs typeface="Gill Sans MT" panose="020B0502020104020203" charset="0"/>
                <a:sym typeface="Arial" panose="020B0604020202020204" pitchFamily="34" charset="0"/>
              </a:rPr>
              <a:t>项目进度</a:t>
            </a:r>
          </a:p>
        </p:txBody>
      </p:sp>
      <p:grpSp>
        <p:nvGrpSpPr>
          <p:cNvPr id="49" name="Group 48" descr="e7d195523061f1c03a90ee8e42cb24248e56383cd534985688F9F494128731F165EE95AB4B0C0A38076AAEA07667B1565C446FC45FF01DFB0E885BCDBDF3A284F3DB14DA61DD97F0BAB2E6C668FB49312D8A702330F6D99A4385B5600E19F5DEED6A36DAEED29E271D5D5A6EBBBD698BA64ECB0B52D008A782405107496D42806889AE6B7DC3285602E495943643B40B"/>
          <p:cNvGrpSpPr/>
          <p:nvPr/>
        </p:nvGrpSpPr>
        <p:grpSpPr>
          <a:xfrm>
            <a:off x="1365764" y="1519723"/>
            <a:ext cx="484208" cy="655932"/>
            <a:chOff x="1565197" y="3788958"/>
            <a:chExt cx="562718" cy="762286"/>
          </a:xfrm>
          <a:solidFill>
            <a:schemeClr val="accent2">
              <a:lumMod val="75000"/>
              <a:alpha val="95000"/>
            </a:schemeClr>
          </a:solidFill>
          <a:effectLst/>
        </p:grpSpPr>
        <p:sp>
          <p:nvSpPr>
            <p:cNvPr id="15" name="Freeform 5"/>
            <p:cNvSpPr/>
            <p:nvPr/>
          </p:nvSpPr>
          <p:spPr bwMode="auto">
            <a:xfrm>
              <a:off x="1709966" y="3869930"/>
              <a:ext cx="19630" cy="37623"/>
            </a:xfrm>
            <a:custGeom>
              <a:avLst/>
              <a:gdLst>
                <a:gd name="T0" fmla="*/ 30 w 49"/>
                <a:gd name="T1" fmla="*/ 93 h 93"/>
                <a:gd name="T2" fmla="*/ 47 w 49"/>
                <a:gd name="T3" fmla="*/ 71 h 93"/>
                <a:gd name="T4" fmla="*/ 41 w 49"/>
                <a:gd name="T5" fmla="*/ 19 h 93"/>
                <a:gd name="T6" fmla="*/ 19 w 49"/>
                <a:gd name="T7" fmla="*/ 1 h 93"/>
                <a:gd name="T8" fmla="*/ 1 w 49"/>
                <a:gd name="T9" fmla="*/ 23 h 93"/>
                <a:gd name="T10" fmla="*/ 8 w 49"/>
                <a:gd name="T11" fmla="*/ 76 h 93"/>
                <a:gd name="T12" fmla="*/ 27 w 49"/>
                <a:gd name="T13" fmla="*/ 93 h 93"/>
                <a:gd name="T14" fmla="*/ 30 w 49"/>
                <a:gd name="T15" fmla="*/ 93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9" h="93">
                  <a:moveTo>
                    <a:pt x="30" y="93"/>
                  </a:moveTo>
                  <a:cubicBezTo>
                    <a:pt x="41" y="92"/>
                    <a:pt x="49" y="81"/>
                    <a:pt x="47" y="71"/>
                  </a:cubicBezTo>
                  <a:cubicBezTo>
                    <a:pt x="45" y="53"/>
                    <a:pt x="43" y="36"/>
                    <a:pt x="41" y="19"/>
                  </a:cubicBezTo>
                  <a:cubicBezTo>
                    <a:pt x="40" y="8"/>
                    <a:pt x="30" y="0"/>
                    <a:pt x="19" y="1"/>
                  </a:cubicBezTo>
                  <a:cubicBezTo>
                    <a:pt x="8" y="2"/>
                    <a:pt x="0" y="12"/>
                    <a:pt x="1" y="23"/>
                  </a:cubicBezTo>
                  <a:cubicBezTo>
                    <a:pt x="3" y="41"/>
                    <a:pt x="5" y="58"/>
                    <a:pt x="8" y="76"/>
                  </a:cubicBezTo>
                  <a:cubicBezTo>
                    <a:pt x="9" y="86"/>
                    <a:pt x="18" y="93"/>
                    <a:pt x="27" y="93"/>
                  </a:cubicBezTo>
                  <a:cubicBezTo>
                    <a:pt x="28" y="93"/>
                    <a:pt x="29" y="93"/>
                    <a:pt x="30" y="9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Arial" panose="020B0604020202020204" pitchFamily="34" charset="0"/>
                <a:ea typeface="微软雅黑" panose="020B0503020204020204" pitchFamily="34" charset="-122"/>
                <a:cs typeface="思源黑体 CN Regular" panose="020B0500000000000000" charset="-122"/>
                <a:sym typeface="Arial" panose="020B0604020202020204" pitchFamily="34" charset="0"/>
              </a:endParaRPr>
            </a:p>
          </p:txBody>
        </p:sp>
        <p:sp>
          <p:nvSpPr>
            <p:cNvPr id="18" name="Freeform 6"/>
            <p:cNvSpPr/>
            <p:nvPr/>
          </p:nvSpPr>
          <p:spPr bwMode="auto">
            <a:xfrm>
              <a:off x="1718145" y="3924730"/>
              <a:ext cx="62979" cy="149676"/>
            </a:xfrm>
            <a:custGeom>
              <a:avLst/>
              <a:gdLst>
                <a:gd name="T0" fmla="*/ 42 w 157"/>
                <a:gd name="T1" fmla="*/ 18 h 371"/>
                <a:gd name="T2" fmla="*/ 18 w 157"/>
                <a:gd name="T3" fmla="*/ 2 h 371"/>
                <a:gd name="T4" fmla="*/ 2 w 157"/>
                <a:gd name="T5" fmla="*/ 25 h 371"/>
                <a:gd name="T6" fmla="*/ 117 w 157"/>
                <a:gd name="T7" fmla="*/ 361 h 371"/>
                <a:gd name="T8" fmla="*/ 134 w 157"/>
                <a:gd name="T9" fmla="*/ 371 h 371"/>
                <a:gd name="T10" fmla="*/ 144 w 157"/>
                <a:gd name="T11" fmla="*/ 368 h 371"/>
                <a:gd name="T12" fmla="*/ 152 w 157"/>
                <a:gd name="T13" fmla="*/ 341 h 371"/>
                <a:gd name="T14" fmla="*/ 42 w 157"/>
                <a:gd name="T15" fmla="*/ 18 h 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7" h="371">
                  <a:moveTo>
                    <a:pt x="42" y="18"/>
                  </a:moveTo>
                  <a:cubicBezTo>
                    <a:pt x="40" y="7"/>
                    <a:pt x="29" y="0"/>
                    <a:pt x="18" y="2"/>
                  </a:cubicBezTo>
                  <a:cubicBezTo>
                    <a:pt x="7" y="4"/>
                    <a:pt x="0" y="14"/>
                    <a:pt x="2" y="25"/>
                  </a:cubicBezTo>
                  <a:cubicBezTo>
                    <a:pt x="27" y="157"/>
                    <a:pt x="67" y="273"/>
                    <a:pt x="117" y="361"/>
                  </a:cubicBezTo>
                  <a:cubicBezTo>
                    <a:pt x="121" y="367"/>
                    <a:pt x="128" y="371"/>
                    <a:pt x="134" y="371"/>
                  </a:cubicBezTo>
                  <a:cubicBezTo>
                    <a:pt x="138" y="371"/>
                    <a:pt x="141" y="370"/>
                    <a:pt x="144" y="368"/>
                  </a:cubicBezTo>
                  <a:cubicBezTo>
                    <a:pt x="154" y="363"/>
                    <a:pt x="157" y="350"/>
                    <a:pt x="152" y="341"/>
                  </a:cubicBezTo>
                  <a:cubicBezTo>
                    <a:pt x="104" y="257"/>
                    <a:pt x="66" y="145"/>
                    <a:pt x="42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Arial" panose="020B0604020202020204" pitchFamily="34" charset="0"/>
                <a:ea typeface="微软雅黑" panose="020B0503020204020204" pitchFamily="34" charset="-122"/>
                <a:cs typeface="思源黑体 CN Regular" panose="020B0500000000000000" charset="-122"/>
                <a:sym typeface="Arial" panose="020B0604020202020204" pitchFamily="34" charset="0"/>
              </a:endParaRPr>
            </a:p>
          </p:txBody>
        </p:sp>
        <p:sp>
          <p:nvSpPr>
            <p:cNvPr id="19" name="Freeform 7"/>
            <p:cNvSpPr/>
            <p:nvPr/>
          </p:nvSpPr>
          <p:spPr bwMode="auto">
            <a:xfrm>
              <a:off x="1838377" y="4071952"/>
              <a:ext cx="81790" cy="62979"/>
            </a:xfrm>
            <a:custGeom>
              <a:avLst/>
              <a:gdLst>
                <a:gd name="T0" fmla="*/ 190 w 201"/>
                <a:gd name="T1" fmla="*/ 6 h 156"/>
                <a:gd name="T2" fmla="*/ 162 w 201"/>
                <a:gd name="T3" fmla="*/ 12 h 156"/>
                <a:gd name="T4" fmla="*/ 20 w 201"/>
                <a:gd name="T5" fmla="*/ 116 h 156"/>
                <a:gd name="T6" fmla="*/ 0 w 201"/>
                <a:gd name="T7" fmla="*/ 136 h 156"/>
                <a:gd name="T8" fmla="*/ 20 w 201"/>
                <a:gd name="T9" fmla="*/ 156 h 156"/>
                <a:gd name="T10" fmla="*/ 195 w 201"/>
                <a:gd name="T11" fmla="*/ 34 h 156"/>
                <a:gd name="T12" fmla="*/ 190 w 201"/>
                <a:gd name="T13" fmla="*/ 6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1" h="156">
                  <a:moveTo>
                    <a:pt x="190" y="6"/>
                  </a:moveTo>
                  <a:cubicBezTo>
                    <a:pt x="181" y="0"/>
                    <a:pt x="168" y="3"/>
                    <a:pt x="162" y="12"/>
                  </a:cubicBezTo>
                  <a:cubicBezTo>
                    <a:pt x="116" y="79"/>
                    <a:pt x="65" y="116"/>
                    <a:pt x="20" y="116"/>
                  </a:cubicBezTo>
                  <a:cubicBezTo>
                    <a:pt x="9" y="116"/>
                    <a:pt x="0" y="125"/>
                    <a:pt x="0" y="136"/>
                  </a:cubicBezTo>
                  <a:cubicBezTo>
                    <a:pt x="0" y="147"/>
                    <a:pt x="9" y="156"/>
                    <a:pt x="20" y="156"/>
                  </a:cubicBezTo>
                  <a:cubicBezTo>
                    <a:pt x="80" y="156"/>
                    <a:pt x="141" y="114"/>
                    <a:pt x="195" y="34"/>
                  </a:cubicBezTo>
                  <a:cubicBezTo>
                    <a:pt x="201" y="25"/>
                    <a:pt x="199" y="13"/>
                    <a:pt x="190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Arial" panose="020B0604020202020204" pitchFamily="34" charset="0"/>
                <a:ea typeface="微软雅黑" panose="020B0503020204020204" pitchFamily="34" charset="-122"/>
                <a:cs typeface="思源黑体 CN Regular" panose="020B0500000000000000" charset="-122"/>
                <a:sym typeface="Arial" panose="020B0604020202020204" pitchFamily="34" charset="0"/>
              </a:endParaRPr>
            </a:p>
          </p:txBody>
        </p:sp>
        <p:sp>
          <p:nvSpPr>
            <p:cNvPr id="20" name="Freeform 8"/>
            <p:cNvSpPr/>
            <p:nvPr/>
          </p:nvSpPr>
          <p:spPr bwMode="auto">
            <a:xfrm>
              <a:off x="1918531" y="3869930"/>
              <a:ext cx="63796" cy="191389"/>
            </a:xfrm>
            <a:custGeom>
              <a:avLst/>
              <a:gdLst>
                <a:gd name="T0" fmla="*/ 140 w 159"/>
                <a:gd name="T1" fmla="*/ 1 h 474"/>
                <a:gd name="T2" fmla="*/ 118 w 159"/>
                <a:gd name="T3" fmla="*/ 19 h 474"/>
                <a:gd name="T4" fmla="*/ 4 w 159"/>
                <a:gd name="T5" fmla="*/ 445 h 474"/>
                <a:gd name="T6" fmla="*/ 13 w 159"/>
                <a:gd name="T7" fmla="*/ 472 h 474"/>
                <a:gd name="T8" fmla="*/ 22 w 159"/>
                <a:gd name="T9" fmla="*/ 474 h 474"/>
                <a:gd name="T10" fmla="*/ 40 w 159"/>
                <a:gd name="T11" fmla="*/ 463 h 474"/>
                <a:gd name="T12" fmla="*/ 158 w 159"/>
                <a:gd name="T13" fmla="*/ 23 h 474"/>
                <a:gd name="T14" fmla="*/ 140 w 159"/>
                <a:gd name="T15" fmla="*/ 1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9" h="472">
                  <a:moveTo>
                    <a:pt x="140" y="1"/>
                  </a:moveTo>
                  <a:cubicBezTo>
                    <a:pt x="129" y="0"/>
                    <a:pt x="119" y="8"/>
                    <a:pt x="118" y="19"/>
                  </a:cubicBezTo>
                  <a:cubicBezTo>
                    <a:pt x="100" y="185"/>
                    <a:pt x="61" y="333"/>
                    <a:pt x="4" y="445"/>
                  </a:cubicBezTo>
                  <a:cubicBezTo>
                    <a:pt x="0" y="455"/>
                    <a:pt x="3" y="467"/>
                    <a:pt x="13" y="472"/>
                  </a:cubicBezTo>
                  <a:cubicBezTo>
                    <a:pt x="16" y="473"/>
                    <a:pt x="19" y="474"/>
                    <a:pt x="22" y="474"/>
                  </a:cubicBezTo>
                  <a:cubicBezTo>
                    <a:pt x="30" y="474"/>
                    <a:pt x="37" y="470"/>
                    <a:pt x="40" y="463"/>
                  </a:cubicBezTo>
                  <a:cubicBezTo>
                    <a:pt x="99" y="346"/>
                    <a:pt x="139" y="194"/>
                    <a:pt x="158" y="23"/>
                  </a:cubicBezTo>
                  <a:cubicBezTo>
                    <a:pt x="159" y="12"/>
                    <a:pt x="151" y="2"/>
                    <a:pt x="14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Arial" panose="020B0604020202020204" pitchFamily="34" charset="0"/>
                <a:ea typeface="微软雅黑" panose="020B0503020204020204" pitchFamily="34" charset="-122"/>
                <a:cs typeface="思源黑体 CN Regular" panose="020B0500000000000000" charset="-122"/>
                <a:sym typeface="Arial" panose="020B0604020202020204" pitchFamily="34" charset="0"/>
              </a:endParaRPr>
            </a:p>
          </p:txBody>
        </p:sp>
        <p:sp>
          <p:nvSpPr>
            <p:cNvPr id="21" name="Freeform 9"/>
            <p:cNvSpPr/>
            <p:nvPr/>
          </p:nvSpPr>
          <p:spPr bwMode="auto">
            <a:xfrm>
              <a:off x="1968424" y="3814313"/>
              <a:ext cx="17176" cy="35170"/>
            </a:xfrm>
            <a:custGeom>
              <a:avLst/>
              <a:gdLst>
                <a:gd name="T0" fmla="*/ 20 w 43"/>
                <a:gd name="T1" fmla="*/ 86 h 86"/>
                <a:gd name="T2" fmla="*/ 21 w 43"/>
                <a:gd name="T3" fmla="*/ 86 h 86"/>
                <a:gd name="T4" fmla="*/ 41 w 43"/>
                <a:gd name="T5" fmla="*/ 67 h 86"/>
                <a:gd name="T6" fmla="*/ 43 w 43"/>
                <a:gd name="T7" fmla="*/ 21 h 86"/>
                <a:gd name="T8" fmla="*/ 24 w 43"/>
                <a:gd name="T9" fmla="*/ 0 h 86"/>
                <a:gd name="T10" fmla="*/ 3 w 43"/>
                <a:gd name="T11" fmla="*/ 20 h 86"/>
                <a:gd name="T12" fmla="*/ 1 w 43"/>
                <a:gd name="T13" fmla="*/ 65 h 86"/>
                <a:gd name="T14" fmla="*/ 20 w 43"/>
                <a:gd name="T15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3" h="86">
                  <a:moveTo>
                    <a:pt x="20" y="86"/>
                  </a:moveTo>
                  <a:cubicBezTo>
                    <a:pt x="20" y="86"/>
                    <a:pt x="21" y="86"/>
                    <a:pt x="21" y="86"/>
                  </a:cubicBezTo>
                  <a:cubicBezTo>
                    <a:pt x="32" y="86"/>
                    <a:pt x="40" y="77"/>
                    <a:pt x="41" y="67"/>
                  </a:cubicBezTo>
                  <a:cubicBezTo>
                    <a:pt x="42" y="52"/>
                    <a:pt x="43" y="36"/>
                    <a:pt x="43" y="21"/>
                  </a:cubicBezTo>
                  <a:cubicBezTo>
                    <a:pt x="43" y="10"/>
                    <a:pt x="35" y="1"/>
                    <a:pt x="24" y="0"/>
                  </a:cubicBezTo>
                  <a:cubicBezTo>
                    <a:pt x="13" y="0"/>
                    <a:pt x="3" y="9"/>
                    <a:pt x="3" y="20"/>
                  </a:cubicBezTo>
                  <a:cubicBezTo>
                    <a:pt x="3" y="35"/>
                    <a:pt x="2" y="50"/>
                    <a:pt x="1" y="65"/>
                  </a:cubicBezTo>
                  <a:cubicBezTo>
                    <a:pt x="0" y="76"/>
                    <a:pt x="9" y="85"/>
                    <a:pt x="20" y="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Arial" panose="020B0604020202020204" pitchFamily="34" charset="0"/>
                <a:ea typeface="微软雅黑" panose="020B0503020204020204" pitchFamily="34" charset="-122"/>
                <a:cs typeface="思源黑体 CN Regular" panose="020B0500000000000000" charset="-122"/>
                <a:sym typeface="Arial" panose="020B0604020202020204" pitchFamily="34" charset="0"/>
              </a:endParaRPr>
            </a:p>
          </p:txBody>
        </p:sp>
        <p:sp>
          <p:nvSpPr>
            <p:cNvPr id="22" name="Freeform 10"/>
            <p:cNvSpPr>
              <a:spLocks noEditPoints="1"/>
            </p:cNvSpPr>
            <p:nvPr/>
          </p:nvSpPr>
          <p:spPr bwMode="auto">
            <a:xfrm>
              <a:off x="1565197" y="3788958"/>
              <a:ext cx="562718" cy="762286"/>
            </a:xfrm>
            <a:custGeom>
              <a:avLst/>
              <a:gdLst>
                <a:gd name="T0" fmla="*/ 1115 w 1388"/>
                <a:gd name="T1" fmla="*/ 122 h 1888"/>
                <a:gd name="T2" fmla="*/ 1103 w 1388"/>
                <a:gd name="T3" fmla="*/ 20 h 1888"/>
                <a:gd name="T4" fmla="*/ 285 w 1388"/>
                <a:gd name="T5" fmla="*/ 20 h 1888"/>
                <a:gd name="T6" fmla="*/ 272 w 1388"/>
                <a:gd name="T7" fmla="*/ 122 h 1888"/>
                <a:gd name="T8" fmla="*/ 0 w 1388"/>
                <a:gd name="T9" fmla="*/ 122 h 1888"/>
                <a:gd name="T10" fmla="*/ 468 w 1388"/>
                <a:gd name="T11" fmla="*/ 775 h 1888"/>
                <a:gd name="T12" fmla="*/ 615 w 1388"/>
                <a:gd name="T13" fmla="*/ 999 h 1888"/>
                <a:gd name="T14" fmla="*/ 488 w 1388"/>
                <a:gd name="T15" fmla="*/ 1390 h 1888"/>
                <a:gd name="T16" fmla="*/ 394 w 1388"/>
                <a:gd name="T17" fmla="*/ 1454 h 1888"/>
                <a:gd name="T18" fmla="*/ 329 w 1388"/>
                <a:gd name="T19" fmla="*/ 1784 h 1888"/>
                <a:gd name="T20" fmla="*/ 329 w 1388"/>
                <a:gd name="T21" fmla="*/ 1888 h 1888"/>
                <a:gd name="T22" fmla="*/ 1079 w 1388"/>
                <a:gd name="T23" fmla="*/ 1804 h 1888"/>
                <a:gd name="T24" fmla="*/ 1013 w 1388"/>
                <a:gd name="T25" fmla="*/ 1474 h 1888"/>
                <a:gd name="T26" fmla="*/ 920 w 1388"/>
                <a:gd name="T27" fmla="*/ 1410 h 1888"/>
                <a:gd name="T28" fmla="*/ 780 w 1388"/>
                <a:gd name="T29" fmla="*/ 1059 h 1888"/>
                <a:gd name="T30" fmla="*/ 798 w 1388"/>
                <a:gd name="T31" fmla="*/ 894 h 1888"/>
                <a:gd name="T32" fmla="*/ 1388 w 1388"/>
                <a:gd name="T33" fmla="*/ 157 h 1888"/>
                <a:gd name="T34" fmla="*/ 1082 w 1388"/>
                <a:gd name="T35" fmla="*/ 309 h 1888"/>
                <a:gd name="T36" fmla="*/ 1207 w 1388"/>
                <a:gd name="T37" fmla="*/ 472 h 1888"/>
                <a:gd name="T38" fmla="*/ 395 w 1388"/>
                <a:gd name="T39" fmla="*/ 640 h 1888"/>
                <a:gd name="T40" fmla="*/ 173 w 1388"/>
                <a:gd name="T41" fmla="*/ 211 h 1888"/>
                <a:gd name="T42" fmla="*/ 122 w 1388"/>
                <a:gd name="T43" fmla="*/ 508 h 1888"/>
                <a:gd name="T44" fmla="*/ 232 w 1388"/>
                <a:gd name="T45" fmla="*/ 142 h 1888"/>
                <a:gd name="T46" fmla="*/ 300 w 1388"/>
                <a:gd name="T47" fmla="*/ 269 h 1888"/>
                <a:gd name="T48" fmla="*/ 89 w 1388"/>
                <a:gd name="T49" fmla="*/ 171 h 1888"/>
                <a:gd name="T50" fmla="*/ 147 w 1388"/>
                <a:gd name="T51" fmla="*/ 493 h 1888"/>
                <a:gd name="T52" fmla="*/ 122 w 1388"/>
                <a:gd name="T53" fmla="*/ 508 h 1888"/>
                <a:gd name="T54" fmla="*/ 349 w 1388"/>
                <a:gd name="T55" fmla="*/ 1824 h 1888"/>
                <a:gd name="T56" fmla="*/ 973 w 1388"/>
                <a:gd name="T57" fmla="*/ 1784 h 1888"/>
                <a:gd name="T58" fmla="*/ 973 w 1388"/>
                <a:gd name="T59" fmla="*/ 1494 h 1888"/>
                <a:gd name="T60" fmla="*/ 508 w 1388"/>
                <a:gd name="T61" fmla="*/ 1430 h 1888"/>
                <a:gd name="T62" fmla="*/ 508 w 1388"/>
                <a:gd name="T63" fmla="*/ 1454 h 1888"/>
                <a:gd name="T64" fmla="*/ 813 w 1388"/>
                <a:gd name="T65" fmla="*/ 1365 h 1888"/>
                <a:gd name="T66" fmla="*/ 794 w 1388"/>
                <a:gd name="T67" fmla="*/ 1325 h 1888"/>
                <a:gd name="T68" fmla="*/ 655 w 1388"/>
                <a:gd name="T69" fmla="*/ 999 h 1888"/>
                <a:gd name="T70" fmla="*/ 794 w 1388"/>
                <a:gd name="T71" fmla="*/ 1325 h 1888"/>
                <a:gd name="T72" fmla="*/ 606 w 1388"/>
                <a:gd name="T73" fmla="*/ 941 h 1888"/>
                <a:gd name="T74" fmla="*/ 782 w 1388"/>
                <a:gd name="T75" fmla="*/ 941 h 1888"/>
                <a:gd name="T76" fmla="*/ 437 w 1388"/>
                <a:gd name="T77" fmla="*/ 636 h 1888"/>
                <a:gd name="T78" fmla="*/ 951 w 1388"/>
                <a:gd name="T79" fmla="*/ 636 h 1888"/>
                <a:gd name="T80" fmla="*/ 1266 w 1388"/>
                <a:gd name="T81" fmla="*/ 508 h 1888"/>
                <a:gd name="T82" fmla="*/ 1241 w 1388"/>
                <a:gd name="T83" fmla="*/ 493 h 1888"/>
                <a:gd name="T84" fmla="*/ 1298 w 1388"/>
                <a:gd name="T85" fmla="*/ 171 h 1888"/>
                <a:gd name="T86" fmla="*/ 1088 w 1388"/>
                <a:gd name="T87" fmla="*/ 269 h 1888"/>
                <a:gd name="T88" fmla="*/ 1155 w 1388"/>
                <a:gd name="T89" fmla="*/ 142 h 18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388" h="1888">
                  <a:moveTo>
                    <a:pt x="1368" y="102"/>
                  </a:moveTo>
                  <a:cubicBezTo>
                    <a:pt x="1135" y="102"/>
                    <a:pt x="1135" y="102"/>
                    <a:pt x="1135" y="102"/>
                  </a:cubicBezTo>
                  <a:cubicBezTo>
                    <a:pt x="1124" y="102"/>
                    <a:pt x="1115" y="111"/>
                    <a:pt x="1115" y="122"/>
                  </a:cubicBezTo>
                  <a:cubicBezTo>
                    <a:pt x="1115" y="157"/>
                    <a:pt x="1115" y="157"/>
                    <a:pt x="1115" y="157"/>
                  </a:cubicBezTo>
                  <a:cubicBezTo>
                    <a:pt x="1115" y="172"/>
                    <a:pt x="1108" y="185"/>
                    <a:pt x="1096" y="193"/>
                  </a:cubicBezTo>
                  <a:cubicBezTo>
                    <a:pt x="1101" y="137"/>
                    <a:pt x="1103" y="79"/>
                    <a:pt x="1103" y="20"/>
                  </a:cubicBezTo>
                  <a:cubicBezTo>
                    <a:pt x="1103" y="9"/>
                    <a:pt x="1094" y="0"/>
                    <a:pt x="1083" y="0"/>
                  </a:cubicBezTo>
                  <a:cubicBezTo>
                    <a:pt x="305" y="0"/>
                    <a:pt x="305" y="0"/>
                    <a:pt x="305" y="0"/>
                  </a:cubicBezTo>
                  <a:cubicBezTo>
                    <a:pt x="294" y="0"/>
                    <a:pt x="285" y="9"/>
                    <a:pt x="285" y="20"/>
                  </a:cubicBezTo>
                  <a:cubicBezTo>
                    <a:pt x="285" y="79"/>
                    <a:pt x="287" y="137"/>
                    <a:pt x="292" y="193"/>
                  </a:cubicBezTo>
                  <a:cubicBezTo>
                    <a:pt x="280" y="185"/>
                    <a:pt x="272" y="172"/>
                    <a:pt x="272" y="157"/>
                  </a:cubicBezTo>
                  <a:cubicBezTo>
                    <a:pt x="272" y="122"/>
                    <a:pt x="272" y="122"/>
                    <a:pt x="272" y="122"/>
                  </a:cubicBezTo>
                  <a:cubicBezTo>
                    <a:pt x="272" y="111"/>
                    <a:pt x="263" y="102"/>
                    <a:pt x="252" y="102"/>
                  </a:cubicBezTo>
                  <a:cubicBezTo>
                    <a:pt x="20" y="102"/>
                    <a:pt x="20" y="102"/>
                    <a:pt x="20" y="102"/>
                  </a:cubicBezTo>
                  <a:cubicBezTo>
                    <a:pt x="9" y="102"/>
                    <a:pt x="0" y="111"/>
                    <a:pt x="0" y="122"/>
                  </a:cubicBezTo>
                  <a:cubicBezTo>
                    <a:pt x="0" y="157"/>
                    <a:pt x="0" y="157"/>
                    <a:pt x="0" y="157"/>
                  </a:cubicBezTo>
                  <a:cubicBezTo>
                    <a:pt x="0" y="310"/>
                    <a:pt x="29" y="432"/>
                    <a:pt x="88" y="529"/>
                  </a:cubicBezTo>
                  <a:cubicBezTo>
                    <a:pt x="164" y="654"/>
                    <a:pt x="292" y="737"/>
                    <a:pt x="468" y="775"/>
                  </a:cubicBezTo>
                  <a:cubicBezTo>
                    <a:pt x="505" y="829"/>
                    <a:pt x="546" y="869"/>
                    <a:pt x="590" y="894"/>
                  </a:cubicBezTo>
                  <a:cubicBezTo>
                    <a:pt x="575" y="904"/>
                    <a:pt x="566" y="922"/>
                    <a:pt x="566" y="941"/>
                  </a:cubicBezTo>
                  <a:cubicBezTo>
                    <a:pt x="566" y="970"/>
                    <a:pt x="587" y="994"/>
                    <a:pt x="615" y="999"/>
                  </a:cubicBezTo>
                  <a:cubicBezTo>
                    <a:pt x="613" y="1019"/>
                    <a:pt x="610" y="1039"/>
                    <a:pt x="608" y="1059"/>
                  </a:cubicBezTo>
                  <a:cubicBezTo>
                    <a:pt x="594" y="1185"/>
                    <a:pt x="580" y="1304"/>
                    <a:pt x="510" y="1390"/>
                  </a:cubicBezTo>
                  <a:cubicBezTo>
                    <a:pt x="488" y="1390"/>
                    <a:pt x="488" y="1390"/>
                    <a:pt x="488" y="1390"/>
                  </a:cubicBezTo>
                  <a:cubicBezTo>
                    <a:pt x="477" y="1390"/>
                    <a:pt x="468" y="1399"/>
                    <a:pt x="468" y="1410"/>
                  </a:cubicBezTo>
                  <a:cubicBezTo>
                    <a:pt x="468" y="1454"/>
                    <a:pt x="468" y="1454"/>
                    <a:pt x="468" y="1454"/>
                  </a:cubicBezTo>
                  <a:cubicBezTo>
                    <a:pt x="394" y="1454"/>
                    <a:pt x="394" y="1454"/>
                    <a:pt x="394" y="1454"/>
                  </a:cubicBezTo>
                  <a:cubicBezTo>
                    <a:pt x="383" y="1454"/>
                    <a:pt x="374" y="1463"/>
                    <a:pt x="374" y="1474"/>
                  </a:cubicBezTo>
                  <a:cubicBezTo>
                    <a:pt x="374" y="1784"/>
                    <a:pt x="374" y="1784"/>
                    <a:pt x="374" y="1784"/>
                  </a:cubicBezTo>
                  <a:cubicBezTo>
                    <a:pt x="329" y="1784"/>
                    <a:pt x="329" y="1784"/>
                    <a:pt x="329" y="1784"/>
                  </a:cubicBezTo>
                  <a:cubicBezTo>
                    <a:pt x="318" y="1784"/>
                    <a:pt x="309" y="1793"/>
                    <a:pt x="309" y="1804"/>
                  </a:cubicBezTo>
                  <a:cubicBezTo>
                    <a:pt x="309" y="1868"/>
                    <a:pt x="309" y="1868"/>
                    <a:pt x="309" y="1868"/>
                  </a:cubicBezTo>
                  <a:cubicBezTo>
                    <a:pt x="309" y="1879"/>
                    <a:pt x="318" y="1888"/>
                    <a:pt x="329" y="1888"/>
                  </a:cubicBezTo>
                  <a:cubicBezTo>
                    <a:pt x="1059" y="1888"/>
                    <a:pt x="1059" y="1888"/>
                    <a:pt x="1059" y="1888"/>
                  </a:cubicBezTo>
                  <a:cubicBezTo>
                    <a:pt x="1070" y="1888"/>
                    <a:pt x="1079" y="1879"/>
                    <a:pt x="1079" y="1868"/>
                  </a:cubicBezTo>
                  <a:cubicBezTo>
                    <a:pt x="1079" y="1804"/>
                    <a:pt x="1079" y="1804"/>
                    <a:pt x="1079" y="1804"/>
                  </a:cubicBezTo>
                  <a:cubicBezTo>
                    <a:pt x="1079" y="1793"/>
                    <a:pt x="1070" y="1784"/>
                    <a:pt x="1059" y="1784"/>
                  </a:cubicBezTo>
                  <a:cubicBezTo>
                    <a:pt x="1013" y="1784"/>
                    <a:pt x="1013" y="1784"/>
                    <a:pt x="1013" y="1784"/>
                  </a:cubicBezTo>
                  <a:cubicBezTo>
                    <a:pt x="1013" y="1474"/>
                    <a:pt x="1013" y="1474"/>
                    <a:pt x="1013" y="1474"/>
                  </a:cubicBezTo>
                  <a:cubicBezTo>
                    <a:pt x="1013" y="1463"/>
                    <a:pt x="1004" y="1454"/>
                    <a:pt x="993" y="1454"/>
                  </a:cubicBezTo>
                  <a:cubicBezTo>
                    <a:pt x="920" y="1454"/>
                    <a:pt x="920" y="1454"/>
                    <a:pt x="920" y="1454"/>
                  </a:cubicBezTo>
                  <a:cubicBezTo>
                    <a:pt x="920" y="1410"/>
                    <a:pt x="920" y="1410"/>
                    <a:pt x="920" y="1410"/>
                  </a:cubicBezTo>
                  <a:cubicBezTo>
                    <a:pt x="920" y="1399"/>
                    <a:pt x="911" y="1390"/>
                    <a:pt x="900" y="1390"/>
                  </a:cubicBezTo>
                  <a:cubicBezTo>
                    <a:pt x="878" y="1390"/>
                    <a:pt x="878" y="1390"/>
                    <a:pt x="878" y="1390"/>
                  </a:cubicBezTo>
                  <a:cubicBezTo>
                    <a:pt x="808" y="1304"/>
                    <a:pt x="794" y="1185"/>
                    <a:pt x="780" y="1059"/>
                  </a:cubicBezTo>
                  <a:cubicBezTo>
                    <a:pt x="777" y="1039"/>
                    <a:pt x="775" y="1019"/>
                    <a:pt x="773" y="999"/>
                  </a:cubicBezTo>
                  <a:cubicBezTo>
                    <a:pt x="801" y="994"/>
                    <a:pt x="822" y="970"/>
                    <a:pt x="822" y="941"/>
                  </a:cubicBezTo>
                  <a:cubicBezTo>
                    <a:pt x="822" y="922"/>
                    <a:pt x="813" y="904"/>
                    <a:pt x="798" y="894"/>
                  </a:cubicBezTo>
                  <a:cubicBezTo>
                    <a:pt x="842" y="869"/>
                    <a:pt x="883" y="829"/>
                    <a:pt x="920" y="775"/>
                  </a:cubicBezTo>
                  <a:cubicBezTo>
                    <a:pt x="1096" y="737"/>
                    <a:pt x="1223" y="654"/>
                    <a:pt x="1300" y="529"/>
                  </a:cubicBezTo>
                  <a:cubicBezTo>
                    <a:pt x="1359" y="432"/>
                    <a:pt x="1388" y="310"/>
                    <a:pt x="1388" y="157"/>
                  </a:cubicBezTo>
                  <a:cubicBezTo>
                    <a:pt x="1388" y="122"/>
                    <a:pt x="1388" y="122"/>
                    <a:pt x="1388" y="122"/>
                  </a:cubicBezTo>
                  <a:cubicBezTo>
                    <a:pt x="1388" y="111"/>
                    <a:pt x="1379" y="102"/>
                    <a:pt x="1368" y="102"/>
                  </a:cubicBezTo>
                  <a:close/>
                  <a:moveTo>
                    <a:pt x="1082" y="309"/>
                  </a:moveTo>
                  <a:cubicBezTo>
                    <a:pt x="1142" y="305"/>
                    <a:pt x="1193" y="267"/>
                    <a:pt x="1215" y="211"/>
                  </a:cubicBezTo>
                  <a:cubicBezTo>
                    <a:pt x="1277" y="211"/>
                    <a:pt x="1277" y="211"/>
                    <a:pt x="1277" y="211"/>
                  </a:cubicBezTo>
                  <a:cubicBezTo>
                    <a:pt x="1272" y="318"/>
                    <a:pt x="1249" y="404"/>
                    <a:pt x="1207" y="472"/>
                  </a:cubicBezTo>
                  <a:cubicBezTo>
                    <a:pt x="1160" y="549"/>
                    <a:pt x="1089" y="604"/>
                    <a:pt x="992" y="640"/>
                  </a:cubicBezTo>
                  <a:cubicBezTo>
                    <a:pt x="1033" y="545"/>
                    <a:pt x="1063" y="432"/>
                    <a:pt x="1082" y="309"/>
                  </a:cubicBezTo>
                  <a:close/>
                  <a:moveTo>
                    <a:pt x="395" y="640"/>
                  </a:moveTo>
                  <a:cubicBezTo>
                    <a:pt x="299" y="604"/>
                    <a:pt x="228" y="549"/>
                    <a:pt x="181" y="472"/>
                  </a:cubicBezTo>
                  <a:cubicBezTo>
                    <a:pt x="139" y="404"/>
                    <a:pt x="116" y="318"/>
                    <a:pt x="110" y="211"/>
                  </a:cubicBezTo>
                  <a:cubicBezTo>
                    <a:pt x="173" y="211"/>
                    <a:pt x="173" y="211"/>
                    <a:pt x="173" y="211"/>
                  </a:cubicBezTo>
                  <a:cubicBezTo>
                    <a:pt x="194" y="267"/>
                    <a:pt x="246" y="305"/>
                    <a:pt x="306" y="309"/>
                  </a:cubicBezTo>
                  <a:cubicBezTo>
                    <a:pt x="324" y="432"/>
                    <a:pt x="355" y="545"/>
                    <a:pt x="395" y="640"/>
                  </a:cubicBezTo>
                  <a:close/>
                  <a:moveTo>
                    <a:pt x="122" y="508"/>
                  </a:moveTo>
                  <a:cubicBezTo>
                    <a:pt x="67" y="417"/>
                    <a:pt x="40" y="302"/>
                    <a:pt x="40" y="157"/>
                  </a:cubicBezTo>
                  <a:cubicBezTo>
                    <a:pt x="40" y="142"/>
                    <a:pt x="40" y="142"/>
                    <a:pt x="40" y="142"/>
                  </a:cubicBezTo>
                  <a:cubicBezTo>
                    <a:pt x="232" y="142"/>
                    <a:pt x="232" y="142"/>
                    <a:pt x="232" y="142"/>
                  </a:cubicBezTo>
                  <a:cubicBezTo>
                    <a:pt x="232" y="157"/>
                    <a:pt x="232" y="157"/>
                    <a:pt x="232" y="157"/>
                  </a:cubicBezTo>
                  <a:cubicBezTo>
                    <a:pt x="232" y="196"/>
                    <a:pt x="260" y="229"/>
                    <a:pt x="297" y="238"/>
                  </a:cubicBezTo>
                  <a:cubicBezTo>
                    <a:pt x="298" y="248"/>
                    <a:pt x="299" y="259"/>
                    <a:pt x="300" y="269"/>
                  </a:cubicBezTo>
                  <a:cubicBezTo>
                    <a:pt x="256" y="262"/>
                    <a:pt x="219" y="230"/>
                    <a:pt x="207" y="186"/>
                  </a:cubicBezTo>
                  <a:cubicBezTo>
                    <a:pt x="205" y="177"/>
                    <a:pt x="197" y="171"/>
                    <a:pt x="188" y="171"/>
                  </a:cubicBezTo>
                  <a:cubicBezTo>
                    <a:pt x="89" y="171"/>
                    <a:pt x="89" y="171"/>
                    <a:pt x="89" y="171"/>
                  </a:cubicBezTo>
                  <a:cubicBezTo>
                    <a:pt x="84" y="171"/>
                    <a:pt x="79" y="173"/>
                    <a:pt x="75" y="177"/>
                  </a:cubicBezTo>
                  <a:cubicBezTo>
                    <a:pt x="71" y="181"/>
                    <a:pt x="69" y="186"/>
                    <a:pt x="69" y="192"/>
                  </a:cubicBezTo>
                  <a:cubicBezTo>
                    <a:pt x="73" y="316"/>
                    <a:pt x="99" y="414"/>
                    <a:pt x="147" y="493"/>
                  </a:cubicBezTo>
                  <a:cubicBezTo>
                    <a:pt x="205" y="588"/>
                    <a:pt x="294" y="652"/>
                    <a:pt x="418" y="690"/>
                  </a:cubicBezTo>
                  <a:cubicBezTo>
                    <a:pt x="425" y="703"/>
                    <a:pt x="431" y="715"/>
                    <a:pt x="437" y="726"/>
                  </a:cubicBezTo>
                  <a:cubicBezTo>
                    <a:pt x="293" y="687"/>
                    <a:pt x="187" y="614"/>
                    <a:pt x="122" y="508"/>
                  </a:cubicBezTo>
                  <a:close/>
                  <a:moveTo>
                    <a:pt x="1039" y="1848"/>
                  </a:moveTo>
                  <a:cubicBezTo>
                    <a:pt x="349" y="1848"/>
                    <a:pt x="349" y="1848"/>
                    <a:pt x="349" y="1848"/>
                  </a:cubicBezTo>
                  <a:cubicBezTo>
                    <a:pt x="349" y="1824"/>
                    <a:pt x="349" y="1824"/>
                    <a:pt x="349" y="1824"/>
                  </a:cubicBezTo>
                  <a:cubicBezTo>
                    <a:pt x="1039" y="1824"/>
                    <a:pt x="1039" y="1824"/>
                    <a:pt x="1039" y="1824"/>
                  </a:cubicBezTo>
                  <a:lnTo>
                    <a:pt x="1039" y="1848"/>
                  </a:lnTo>
                  <a:close/>
                  <a:moveTo>
                    <a:pt x="973" y="1784"/>
                  </a:moveTo>
                  <a:cubicBezTo>
                    <a:pt x="414" y="1784"/>
                    <a:pt x="414" y="1784"/>
                    <a:pt x="414" y="1784"/>
                  </a:cubicBezTo>
                  <a:cubicBezTo>
                    <a:pt x="414" y="1494"/>
                    <a:pt x="414" y="1494"/>
                    <a:pt x="414" y="1494"/>
                  </a:cubicBezTo>
                  <a:cubicBezTo>
                    <a:pt x="973" y="1494"/>
                    <a:pt x="973" y="1494"/>
                    <a:pt x="973" y="1494"/>
                  </a:cubicBezTo>
                  <a:lnTo>
                    <a:pt x="973" y="1784"/>
                  </a:lnTo>
                  <a:close/>
                  <a:moveTo>
                    <a:pt x="508" y="1454"/>
                  </a:moveTo>
                  <a:cubicBezTo>
                    <a:pt x="508" y="1430"/>
                    <a:pt x="508" y="1430"/>
                    <a:pt x="508" y="1430"/>
                  </a:cubicBezTo>
                  <a:cubicBezTo>
                    <a:pt x="880" y="1430"/>
                    <a:pt x="880" y="1430"/>
                    <a:pt x="880" y="1430"/>
                  </a:cubicBezTo>
                  <a:cubicBezTo>
                    <a:pt x="880" y="1454"/>
                    <a:pt x="880" y="1454"/>
                    <a:pt x="880" y="1454"/>
                  </a:cubicBezTo>
                  <a:lnTo>
                    <a:pt x="508" y="1454"/>
                  </a:lnTo>
                  <a:close/>
                  <a:moveTo>
                    <a:pt x="560" y="1390"/>
                  </a:moveTo>
                  <a:cubicBezTo>
                    <a:pt x="565" y="1382"/>
                    <a:pt x="570" y="1374"/>
                    <a:pt x="575" y="1365"/>
                  </a:cubicBezTo>
                  <a:cubicBezTo>
                    <a:pt x="813" y="1365"/>
                    <a:pt x="813" y="1365"/>
                    <a:pt x="813" y="1365"/>
                  </a:cubicBezTo>
                  <a:cubicBezTo>
                    <a:pt x="818" y="1374"/>
                    <a:pt x="823" y="1382"/>
                    <a:pt x="828" y="1390"/>
                  </a:cubicBezTo>
                  <a:lnTo>
                    <a:pt x="560" y="1390"/>
                  </a:lnTo>
                  <a:close/>
                  <a:moveTo>
                    <a:pt x="794" y="1325"/>
                  </a:moveTo>
                  <a:cubicBezTo>
                    <a:pt x="594" y="1325"/>
                    <a:pt x="594" y="1325"/>
                    <a:pt x="594" y="1325"/>
                  </a:cubicBezTo>
                  <a:cubicBezTo>
                    <a:pt x="627" y="1247"/>
                    <a:pt x="637" y="1157"/>
                    <a:pt x="648" y="1063"/>
                  </a:cubicBezTo>
                  <a:cubicBezTo>
                    <a:pt x="650" y="1042"/>
                    <a:pt x="653" y="1021"/>
                    <a:pt x="655" y="999"/>
                  </a:cubicBezTo>
                  <a:cubicBezTo>
                    <a:pt x="732" y="999"/>
                    <a:pt x="732" y="999"/>
                    <a:pt x="732" y="999"/>
                  </a:cubicBezTo>
                  <a:cubicBezTo>
                    <a:pt x="735" y="1021"/>
                    <a:pt x="738" y="1042"/>
                    <a:pt x="740" y="1063"/>
                  </a:cubicBezTo>
                  <a:cubicBezTo>
                    <a:pt x="751" y="1157"/>
                    <a:pt x="761" y="1247"/>
                    <a:pt x="794" y="1325"/>
                  </a:cubicBezTo>
                  <a:close/>
                  <a:moveTo>
                    <a:pt x="764" y="959"/>
                  </a:moveTo>
                  <a:cubicBezTo>
                    <a:pt x="624" y="959"/>
                    <a:pt x="624" y="959"/>
                    <a:pt x="624" y="959"/>
                  </a:cubicBezTo>
                  <a:cubicBezTo>
                    <a:pt x="614" y="959"/>
                    <a:pt x="606" y="951"/>
                    <a:pt x="606" y="941"/>
                  </a:cubicBezTo>
                  <a:cubicBezTo>
                    <a:pt x="606" y="931"/>
                    <a:pt x="614" y="923"/>
                    <a:pt x="624" y="923"/>
                  </a:cubicBezTo>
                  <a:cubicBezTo>
                    <a:pt x="764" y="923"/>
                    <a:pt x="764" y="923"/>
                    <a:pt x="764" y="923"/>
                  </a:cubicBezTo>
                  <a:cubicBezTo>
                    <a:pt x="774" y="923"/>
                    <a:pt x="782" y="931"/>
                    <a:pt x="782" y="941"/>
                  </a:cubicBezTo>
                  <a:cubicBezTo>
                    <a:pt x="782" y="951"/>
                    <a:pt x="774" y="959"/>
                    <a:pt x="764" y="959"/>
                  </a:cubicBezTo>
                  <a:close/>
                  <a:moveTo>
                    <a:pt x="694" y="882"/>
                  </a:moveTo>
                  <a:cubicBezTo>
                    <a:pt x="598" y="882"/>
                    <a:pt x="507" y="795"/>
                    <a:pt x="437" y="636"/>
                  </a:cubicBezTo>
                  <a:cubicBezTo>
                    <a:pt x="367" y="477"/>
                    <a:pt x="327" y="266"/>
                    <a:pt x="325" y="40"/>
                  </a:cubicBezTo>
                  <a:cubicBezTo>
                    <a:pt x="1063" y="40"/>
                    <a:pt x="1063" y="40"/>
                    <a:pt x="1063" y="40"/>
                  </a:cubicBezTo>
                  <a:cubicBezTo>
                    <a:pt x="1061" y="266"/>
                    <a:pt x="1021" y="477"/>
                    <a:pt x="951" y="636"/>
                  </a:cubicBezTo>
                  <a:cubicBezTo>
                    <a:pt x="881" y="795"/>
                    <a:pt x="789" y="882"/>
                    <a:pt x="694" y="882"/>
                  </a:cubicBezTo>
                  <a:close/>
                  <a:moveTo>
                    <a:pt x="1348" y="157"/>
                  </a:moveTo>
                  <a:cubicBezTo>
                    <a:pt x="1348" y="302"/>
                    <a:pt x="1321" y="417"/>
                    <a:pt x="1266" y="508"/>
                  </a:cubicBezTo>
                  <a:cubicBezTo>
                    <a:pt x="1201" y="614"/>
                    <a:pt x="1095" y="687"/>
                    <a:pt x="950" y="726"/>
                  </a:cubicBezTo>
                  <a:cubicBezTo>
                    <a:pt x="957" y="715"/>
                    <a:pt x="963" y="703"/>
                    <a:pt x="969" y="690"/>
                  </a:cubicBezTo>
                  <a:cubicBezTo>
                    <a:pt x="1094" y="652"/>
                    <a:pt x="1183" y="588"/>
                    <a:pt x="1241" y="493"/>
                  </a:cubicBezTo>
                  <a:cubicBezTo>
                    <a:pt x="1289" y="414"/>
                    <a:pt x="1314" y="316"/>
                    <a:pt x="1318" y="192"/>
                  </a:cubicBezTo>
                  <a:cubicBezTo>
                    <a:pt x="1318" y="186"/>
                    <a:pt x="1316" y="181"/>
                    <a:pt x="1313" y="177"/>
                  </a:cubicBezTo>
                  <a:cubicBezTo>
                    <a:pt x="1309" y="173"/>
                    <a:pt x="1304" y="171"/>
                    <a:pt x="1298" y="171"/>
                  </a:cubicBezTo>
                  <a:cubicBezTo>
                    <a:pt x="1200" y="171"/>
                    <a:pt x="1200" y="171"/>
                    <a:pt x="1200" y="171"/>
                  </a:cubicBezTo>
                  <a:cubicBezTo>
                    <a:pt x="1191" y="171"/>
                    <a:pt x="1183" y="177"/>
                    <a:pt x="1181" y="186"/>
                  </a:cubicBezTo>
                  <a:cubicBezTo>
                    <a:pt x="1169" y="230"/>
                    <a:pt x="1132" y="262"/>
                    <a:pt x="1088" y="269"/>
                  </a:cubicBezTo>
                  <a:cubicBezTo>
                    <a:pt x="1089" y="259"/>
                    <a:pt x="1090" y="248"/>
                    <a:pt x="1091" y="238"/>
                  </a:cubicBezTo>
                  <a:cubicBezTo>
                    <a:pt x="1128" y="229"/>
                    <a:pt x="1155" y="196"/>
                    <a:pt x="1155" y="157"/>
                  </a:cubicBezTo>
                  <a:cubicBezTo>
                    <a:pt x="1155" y="142"/>
                    <a:pt x="1155" y="142"/>
                    <a:pt x="1155" y="142"/>
                  </a:cubicBezTo>
                  <a:cubicBezTo>
                    <a:pt x="1348" y="142"/>
                    <a:pt x="1348" y="142"/>
                    <a:pt x="1348" y="142"/>
                  </a:cubicBezTo>
                  <a:lnTo>
                    <a:pt x="1348" y="1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Arial" panose="020B0604020202020204" pitchFamily="34" charset="0"/>
                <a:ea typeface="微软雅黑" panose="020B0503020204020204" pitchFamily="34" charset="-122"/>
                <a:cs typeface="思源黑体 CN Regular" panose="020B0500000000000000" charset="-122"/>
                <a:sym typeface="Arial" panose="020B0604020202020204" pitchFamily="34" charset="0"/>
              </a:endParaRPr>
            </a:p>
          </p:txBody>
        </p:sp>
        <p:sp>
          <p:nvSpPr>
            <p:cNvPr id="25" name="Freeform 11"/>
            <p:cNvSpPr>
              <a:spLocks noEditPoints="1"/>
            </p:cNvSpPr>
            <p:nvPr/>
          </p:nvSpPr>
          <p:spPr bwMode="auto">
            <a:xfrm>
              <a:off x="1787667" y="4414654"/>
              <a:ext cx="116960" cy="72793"/>
            </a:xfrm>
            <a:custGeom>
              <a:avLst/>
              <a:gdLst>
                <a:gd name="T0" fmla="*/ 268 w 288"/>
                <a:gd name="T1" fmla="*/ 0 h 180"/>
                <a:gd name="T2" fmla="*/ 20 w 288"/>
                <a:gd name="T3" fmla="*/ 0 h 180"/>
                <a:gd name="T4" fmla="*/ 0 w 288"/>
                <a:gd name="T5" fmla="*/ 20 h 180"/>
                <a:gd name="T6" fmla="*/ 0 w 288"/>
                <a:gd name="T7" fmla="*/ 160 h 180"/>
                <a:gd name="T8" fmla="*/ 20 w 288"/>
                <a:gd name="T9" fmla="*/ 180 h 180"/>
                <a:gd name="T10" fmla="*/ 268 w 288"/>
                <a:gd name="T11" fmla="*/ 180 h 180"/>
                <a:gd name="T12" fmla="*/ 288 w 288"/>
                <a:gd name="T13" fmla="*/ 160 h 180"/>
                <a:gd name="T14" fmla="*/ 288 w 288"/>
                <a:gd name="T15" fmla="*/ 20 h 180"/>
                <a:gd name="T16" fmla="*/ 268 w 288"/>
                <a:gd name="T17" fmla="*/ 0 h 180"/>
                <a:gd name="T18" fmla="*/ 248 w 288"/>
                <a:gd name="T19" fmla="*/ 140 h 180"/>
                <a:gd name="T20" fmla="*/ 40 w 288"/>
                <a:gd name="T21" fmla="*/ 140 h 180"/>
                <a:gd name="T22" fmla="*/ 40 w 288"/>
                <a:gd name="T23" fmla="*/ 40 h 180"/>
                <a:gd name="T24" fmla="*/ 248 w 288"/>
                <a:gd name="T25" fmla="*/ 40 h 180"/>
                <a:gd name="T26" fmla="*/ 248 w 288"/>
                <a:gd name="T27" fmla="*/ 14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88" h="180">
                  <a:moveTo>
                    <a:pt x="268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9" y="0"/>
                    <a:pt x="0" y="9"/>
                    <a:pt x="0" y="20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0" y="171"/>
                    <a:pt x="9" y="180"/>
                    <a:pt x="20" y="180"/>
                  </a:cubicBezTo>
                  <a:cubicBezTo>
                    <a:pt x="268" y="180"/>
                    <a:pt x="268" y="180"/>
                    <a:pt x="268" y="180"/>
                  </a:cubicBezTo>
                  <a:cubicBezTo>
                    <a:pt x="279" y="180"/>
                    <a:pt x="288" y="171"/>
                    <a:pt x="288" y="160"/>
                  </a:cubicBezTo>
                  <a:cubicBezTo>
                    <a:pt x="288" y="20"/>
                    <a:pt x="288" y="20"/>
                    <a:pt x="288" y="20"/>
                  </a:cubicBezTo>
                  <a:cubicBezTo>
                    <a:pt x="288" y="9"/>
                    <a:pt x="279" y="0"/>
                    <a:pt x="268" y="0"/>
                  </a:cubicBezTo>
                  <a:close/>
                  <a:moveTo>
                    <a:pt x="248" y="140"/>
                  </a:moveTo>
                  <a:cubicBezTo>
                    <a:pt x="40" y="140"/>
                    <a:pt x="40" y="140"/>
                    <a:pt x="40" y="140"/>
                  </a:cubicBezTo>
                  <a:cubicBezTo>
                    <a:pt x="40" y="40"/>
                    <a:pt x="40" y="40"/>
                    <a:pt x="40" y="40"/>
                  </a:cubicBezTo>
                  <a:cubicBezTo>
                    <a:pt x="248" y="40"/>
                    <a:pt x="248" y="40"/>
                    <a:pt x="248" y="40"/>
                  </a:cubicBezTo>
                  <a:lnTo>
                    <a:pt x="248" y="1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Arial" panose="020B0604020202020204" pitchFamily="34" charset="0"/>
                <a:ea typeface="微软雅黑" panose="020B0503020204020204" pitchFamily="34" charset="-122"/>
                <a:cs typeface="思源黑体 CN Regular" panose="020B0500000000000000" charset="-122"/>
                <a:sym typeface="Arial" panose="020B0604020202020204" pitchFamily="34" charset="0"/>
              </a:endParaRPr>
            </a:p>
          </p:txBody>
        </p:sp>
        <p:sp>
          <p:nvSpPr>
            <p:cNvPr id="27" name="Freeform 12"/>
            <p:cNvSpPr/>
            <p:nvPr/>
          </p:nvSpPr>
          <p:spPr bwMode="auto">
            <a:xfrm>
              <a:off x="1738592" y="4399932"/>
              <a:ext cx="38442" cy="16358"/>
            </a:xfrm>
            <a:custGeom>
              <a:avLst/>
              <a:gdLst>
                <a:gd name="T0" fmla="*/ 76 w 96"/>
                <a:gd name="T1" fmla="*/ 0 h 40"/>
                <a:gd name="T2" fmla="*/ 20 w 96"/>
                <a:gd name="T3" fmla="*/ 0 h 40"/>
                <a:gd name="T4" fmla="*/ 0 w 96"/>
                <a:gd name="T5" fmla="*/ 20 h 40"/>
                <a:gd name="T6" fmla="*/ 20 w 96"/>
                <a:gd name="T7" fmla="*/ 40 h 40"/>
                <a:gd name="T8" fmla="*/ 76 w 96"/>
                <a:gd name="T9" fmla="*/ 40 h 40"/>
                <a:gd name="T10" fmla="*/ 96 w 96"/>
                <a:gd name="T11" fmla="*/ 20 h 40"/>
                <a:gd name="T12" fmla="*/ 76 w 96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6" h="40">
                  <a:moveTo>
                    <a:pt x="76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9" y="0"/>
                    <a:pt x="0" y="9"/>
                    <a:pt x="0" y="20"/>
                  </a:cubicBezTo>
                  <a:cubicBezTo>
                    <a:pt x="0" y="31"/>
                    <a:pt x="9" y="40"/>
                    <a:pt x="20" y="40"/>
                  </a:cubicBezTo>
                  <a:cubicBezTo>
                    <a:pt x="76" y="40"/>
                    <a:pt x="76" y="40"/>
                    <a:pt x="76" y="40"/>
                  </a:cubicBezTo>
                  <a:cubicBezTo>
                    <a:pt x="87" y="40"/>
                    <a:pt x="96" y="31"/>
                    <a:pt x="96" y="20"/>
                  </a:cubicBezTo>
                  <a:cubicBezTo>
                    <a:pt x="96" y="9"/>
                    <a:pt x="87" y="0"/>
                    <a:pt x="7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Arial" panose="020B0604020202020204" pitchFamily="34" charset="0"/>
                <a:ea typeface="微软雅黑" panose="020B0503020204020204" pitchFamily="34" charset="-122"/>
                <a:cs typeface="思源黑体 CN Regular" panose="020B0500000000000000" charset="-122"/>
                <a:sym typeface="Arial" panose="020B0604020202020204" pitchFamily="34" charset="0"/>
              </a:endParaRPr>
            </a:p>
          </p:txBody>
        </p:sp>
        <p:sp>
          <p:nvSpPr>
            <p:cNvPr id="28" name="Freeform 13"/>
            <p:cNvSpPr/>
            <p:nvPr/>
          </p:nvSpPr>
          <p:spPr bwMode="auto">
            <a:xfrm>
              <a:off x="1910353" y="4445735"/>
              <a:ext cx="39259" cy="15540"/>
            </a:xfrm>
            <a:custGeom>
              <a:avLst/>
              <a:gdLst>
                <a:gd name="T0" fmla="*/ 0 w 96"/>
                <a:gd name="T1" fmla="*/ 20 h 40"/>
                <a:gd name="T2" fmla="*/ 20 w 96"/>
                <a:gd name="T3" fmla="*/ 40 h 40"/>
                <a:gd name="T4" fmla="*/ 76 w 96"/>
                <a:gd name="T5" fmla="*/ 40 h 40"/>
                <a:gd name="T6" fmla="*/ 96 w 96"/>
                <a:gd name="T7" fmla="*/ 20 h 40"/>
                <a:gd name="T8" fmla="*/ 76 w 96"/>
                <a:gd name="T9" fmla="*/ 0 h 40"/>
                <a:gd name="T10" fmla="*/ 20 w 96"/>
                <a:gd name="T11" fmla="*/ 0 h 40"/>
                <a:gd name="T12" fmla="*/ 0 w 96"/>
                <a:gd name="T13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6" h="40">
                  <a:moveTo>
                    <a:pt x="0" y="20"/>
                  </a:moveTo>
                  <a:cubicBezTo>
                    <a:pt x="0" y="31"/>
                    <a:pt x="9" y="40"/>
                    <a:pt x="20" y="40"/>
                  </a:cubicBezTo>
                  <a:cubicBezTo>
                    <a:pt x="76" y="40"/>
                    <a:pt x="76" y="40"/>
                    <a:pt x="76" y="40"/>
                  </a:cubicBezTo>
                  <a:cubicBezTo>
                    <a:pt x="87" y="40"/>
                    <a:pt x="96" y="31"/>
                    <a:pt x="96" y="20"/>
                  </a:cubicBezTo>
                  <a:cubicBezTo>
                    <a:pt x="96" y="9"/>
                    <a:pt x="87" y="0"/>
                    <a:pt x="76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9" y="0"/>
                    <a:pt x="0" y="9"/>
                    <a:pt x="0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Arial" panose="020B0604020202020204" pitchFamily="34" charset="0"/>
                <a:ea typeface="微软雅黑" panose="020B0503020204020204" pitchFamily="34" charset="-122"/>
                <a:cs typeface="思源黑体 CN Regular" panose="020B0500000000000000" charset="-122"/>
                <a:sym typeface="Arial" panose="020B0604020202020204" pitchFamily="34" charset="0"/>
              </a:endParaRPr>
            </a:p>
          </p:txBody>
        </p:sp>
        <p:sp>
          <p:nvSpPr>
            <p:cNvPr id="36" name="Freeform 14"/>
            <p:cNvSpPr/>
            <p:nvPr/>
          </p:nvSpPr>
          <p:spPr bwMode="auto">
            <a:xfrm>
              <a:off x="1738592" y="4480904"/>
              <a:ext cx="27809" cy="16358"/>
            </a:xfrm>
            <a:custGeom>
              <a:avLst/>
              <a:gdLst>
                <a:gd name="T0" fmla="*/ 48 w 68"/>
                <a:gd name="T1" fmla="*/ 0 h 40"/>
                <a:gd name="T2" fmla="*/ 20 w 68"/>
                <a:gd name="T3" fmla="*/ 0 h 40"/>
                <a:gd name="T4" fmla="*/ 0 w 68"/>
                <a:gd name="T5" fmla="*/ 20 h 40"/>
                <a:gd name="T6" fmla="*/ 20 w 68"/>
                <a:gd name="T7" fmla="*/ 40 h 40"/>
                <a:gd name="T8" fmla="*/ 48 w 68"/>
                <a:gd name="T9" fmla="*/ 40 h 40"/>
                <a:gd name="T10" fmla="*/ 68 w 68"/>
                <a:gd name="T11" fmla="*/ 20 h 40"/>
                <a:gd name="T12" fmla="*/ 48 w 68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8" h="40">
                  <a:moveTo>
                    <a:pt x="48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9" y="0"/>
                    <a:pt x="0" y="9"/>
                    <a:pt x="0" y="20"/>
                  </a:cubicBezTo>
                  <a:cubicBezTo>
                    <a:pt x="0" y="31"/>
                    <a:pt x="9" y="40"/>
                    <a:pt x="20" y="40"/>
                  </a:cubicBezTo>
                  <a:cubicBezTo>
                    <a:pt x="48" y="40"/>
                    <a:pt x="48" y="40"/>
                    <a:pt x="48" y="40"/>
                  </a:cubicBezTo>
                  <a:cubicBezTo>
                    <a:pt x="59" y="40"/>
                    <a:pt x="68" y="31"/>
                    <a:pt x="68" y="20"/>
                  </a:cubicBezTo>
                  <a:cubicBezTo>
                    <a:pt x="68" y="9"/>
                    <a:pt x="59" y="0"/>
                    <a:pt x="4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Arial" panose="020B0604020202020204" pitchFamily="34" charset="0"/>
                <a:ea typeface="微软雅黑" panose="020B0503020204020204" pitchFamily="34" charset="-122"/>
                <a:cs typeface="思源黑体 CN Regular" panose="020B0500000000000000" charset="-122"/>
                <a:sym typeface="Arial" panose="020B0604020202020204" pitchFamily="34" charset="0"/>
              </a:endParaRPr>
            </a:p>
          </p:txBody>
        </p:sp>
      </p:grpSp>
      <p:sp>
        <p:nvSpPr>
          <p:cNvPr id="29" name="Rectangle 28" descr="e7d195523061f1c03a90ee8e42cb24248e56383cd534985688F9F494128731F165EE95AB4B0C0A38076AAEA07667B1565C446FC45FF01DFB0E885BCDBDF3A284F3DB14DA61DD97F0BAB2E6C668FB49312D8A702330F6D99A4385B5600E19F5DEED6A36DAEED29E271D5D5A6EBBBD698BA64ECB0B52D008A782405107496D42806889AE6B7DC3285602E495943643B40B"/>
          <p:cNvSpPr/>
          <p:nvPr/>
        </p:nvSpPr>
        <p:spPr>
          <a:xfrm>
            <a:off x="2440305" y="1636395"/>
            <a:ext cx="2619375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Poppins" panose="00000500000000000000" pitchFamily="2" charset="0"/>
                <a:sym typeface="Arial" panose="020B0604020202020204" pitchFamily="34" charset="0"/>
              </a:rPr>
              <a:t>项目总进度</a:t>
            </a:r>
            <a:r>
              <a:rPr lang="en-US" altLang="zh-CN" sz="2000" b="1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Poppins" panose="00000500000000000000" pitchFamily="2" charset="0"/>
                <a:sym typeface="Arial" panose="020B0604020202020204" pitchFamily="34" charset="0"/>
              </a:rPr>
              <a:t>100%</a:t>
            </a:r>
          </a:p>
        </p:txBody>
      </p:sp>
      <p:pic>
        <p:nvPicPr>
          <p:cNvPr id="59" name="图片 58" descr="e7d195523061f1c03a90ee8e42cb24248e56383cd534985688F9F494128731F165EE95AB4B0C0A38076AAEA07667B1565C446FC45FF01DFB0E885BCDBDF3A284F3DB14DA61DD97F0BAB2E6C668FB49312D8A702330F6D99A4385B5600E19F5DEED6A36DAEED29E271D5D5A6EBBBD698BA64ECB0B52D008A782405107496D42806889AE6B7DC3285602E495943643B40B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539" y="751114"/>
            <a:ext cx="523253" cy="509392"/>
          </a:xfrm>
          <a:prstGeom prst="rect">
            <a:avLst/>
          </a:prstGeom>
        </p:spPr>
      </p:pic>
      <p:sp>
        <p:nvSpPr>
          <p:cNvPr id="3" name="e7d195523061f1c0" descr="e7d195523061f1c03a90ee8e42cb24248e56383cd534985688F9F494128731F165EE95AB4B0C0A38076AAEA07667B1565C446FC45FF01DFB0E885BCDBDF3A284F3DB14DA61DD97F0BAB2E6C668FB49312D8A702330F6D99A4385B5600E19F5DEED6A36DAEED29E271D5D5A6EBBBD698BA64ECB0B52D008A782405107496D42806889AE6B7DC3285602E495943643B40B" hidden="1"/>
          <p:cNvSpPr txBox="1"/>
          <p:nvPr/>
        </p:nvSpPr>
        <p:spPr>
          <a:xfrm>
            <a:off x="-355600" y="1803400"/>
            <a:ext cx="284693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latin typeface="Arial" panose="020B0604020202020204" pitchFamily="34" charset="0"/>
                <a:ea typeface="微软雅黑" panose="020B0503020204020204" pitchFamily="34" charset="-122"/>
                <a:cs typeface="思源黑体 CN Regular" panose="020B0500000000000000" charset="-122"/>
                <a:sym typeface="Arial" panose="020B0604020202020204" pitchFamily="34" charset="0"/>
              </a:rPr>
              <a:t>e7d195523061f1c03a90ee8e42cb24248e56383cd534985688F9F494128731F165EE95AB4B0C0A38076AAEA07667B1565C446FC45FF01DFB0E885BCDBDF3A284F3DB14DA61DD97F0BAB2E6C668FB49312D8A702330F6D99A4385B5600E19F5DEED6A36DAEED29E271D5D5A6EBBBD698BA64ECB0B52D008A782405107496D42806889AE6B7DC3285602E495943643B40B</a:t>
            </a:r>
            <a:endParaRPr lang="zh-CN" altLang="en-US" sz="100">
              <a:latin typeface="Arial" panose="020B0604020202020204" pitchFamily="34" charset="0"/>
              <a:ea typeface="微软雅黑" panose="020B0503020204020204" pitchFamily="34" charset="-122"/>
              <a:cs typeface="思源黑体 CN Regular" panose="020B0500000000000000" charset="-122"/>
              <a:sym typeface="Arial" panose="020B0604020202020204" pitchFamily="34" charset="0"/>
            </a:endParaRPr>
          </a:p>
        </p:txBody>
      </p:sp>
      <p:graphicFrame>
        <p:nvGraphicFramePr>
          <p:cNvPr id="6" name="表格 5"/>
          <p:cNvGraphicFramePr/>
          <p:nvPr>
            <p:custDataLst>
              <p:tags r:id="rId1"/>
            </p:custDataLst>
          </p:nvPr>
        </p:nvGraphicFramePr>
        <p:xfrm>
          <a:off x="2346960" y="2458085"/>
          <a:ext cx="7498080" cy="3707765"/>
        </p:xfrm>
        <a:graphic>
          <a:graphicData uri="http://schemas.openxmlformats.org/drawingml/2006/table">
            <a:tbl>
              <a:tblPr firstRow="1" bandRow="1">
                <a:effectLst>
                  <a:outerShdw blurRad="76200" dir="13500000" sy="23000" kx="1200000" algn="br" rotWithShape="0">
                    <a:prstClr val="black">
                      <a:alpha val="20000"/>
                    </a:prstClr>
                  </a:outerShdw>
                </a:effectLst>
                <a:tableStyleId>{5C22544A-7EE6-4342-B048-85BDC9FD1C3A}</a:tableStyleId>
              </a:tblPr>
              <a:tblGrid>
                <a:gridCol w="2054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438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98805">
                <a:tc gridSpan="2"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sz="24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本次迭代期任务完成总览</a:t>
                      </a:r>
                    </a:p>
                  </a:txBody>
                  <a:tcPr anchor="ctr">
                    <a:lnL w="1270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L>
                    <a:lnR w="1270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R>
                    <a:lnT w="1270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L>
                    <a:lnR w="1270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R>
                    <a:lnT w="1270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gradFill>
                      <a:gsLst>
                        <a:gs pos="50000">
                          <a:schemeClr val="accent2"/>
                        </a:gs>
                        <a:gs pos="0">
                          <a:schemeClr val="accent2">
                            <a:lumMod val="25000"/>
                            <a:lumOff val="75000"/>
                          </a:schemeClr>
                        </a:gs>
                        <a:gs pos="100000">
                          <a:schemeClr val="accent2">
                            <a:lumMod val="85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880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/>
                        <a:t>王恩宇</a:t>
                      </a:r>
                    </a:p>
                  </a:txBody>
                  <a:tcPr anchor="ctr">
                    <a:lnL w="1270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L>
                    <a:lnR w="1270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R>
                    <a:lnT w="1270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CN"/>
                        <a:t>·</a:t>
                      </a:r>
                      <a:r>
                        <a:rPr lang="zh-CN" altLang="en-US"/>
                        <a:t>修复存在的</a:t>
                      </a:r>
                      <a:r>
                        <a:rPr lang="en-US" altLang="zh-CN"/>
                        <a:t>bug</a:t>
                      </a:r>
                    </a:p>
                    <a:p>
                      <a:pPr algn="l">
                        <a:buNone/>
                      </a:pPr>
                      <a:r>
                        <a:rPr lang="en-US" altLang="zh-CN"/>
                        <a:t>·</a:t>
                      </a:r>
                      <a:r>
                        <a:rPr lang="zh-CN" altLang="en-US"/>
                        <a:t>对项目进行打包和部署</a:t>
                      </a:r>
                    </a:p>
                  </a:txBody>
                  <a:tcPr anchor="ctr">
                    <a:lnL w="1270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L>
                    <a:lnR w="1270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R>
                    <a:lnT w="1270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880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/>
                        <a:t>陈君熠</a:t>
                      </a:r>
                    </a:p>
                  </a:txBody>
                  <a:tcPr anchor="ctr">
                    <a:lnL w="1270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L>
                    <a:lnR w="1270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R>
                    <a:lnT w="1270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CN"/>
                        <a:t>·</a:t>
                      </a:r>
                      <a:r>
                        <a:rPr lang="zh-CN" altLang="en-US"/>
                        <a:t>提高了XML映射文件的复用</a:t>
                      </a:r>
                    </a:p>
                    <a:p>
                      <a:pPr algn="l">
                        <a:buNone/>
                      </a:pPr>
                      <a:r>
                        <a:rPr lang="en-US" altLang="zh-CN"/>
                        <a:t>·</a:t>
                      </a:r>
                      <a:r>
                        <a:rPr lang="zh-CN" altLang="en-US"/>
                        <a:t>实现了图片上传查看功能</a:t>
                      </a:r>
                    </a:p>
                    <a:p>
                      <a:pPr algn="l">
                        <a:buNone/>
                      </a:pPr>
                      <a:r>
                        <a:rPr lang="en-US" altLang="zh-CN"/>
                        <a:t>·</a:t>
                      </a:r>
                      <a:r>
                        <a:rPr lang="zh-CN" altLang="en-US"/>
                        <a:t>按照</a:t>
                      </a:r>
                      <a:r>
                        <a:rPr lang="en-US" altLang="zh-CN"/>
                        <a:t>API</a:t>
                      </a:r>
                      <a:r>
                        <a:rPr lang="zh-CN" altLang="en-US"/>
                        <a:t>将返回码内容全部翻新</a:t>
                      </a:r>
                    </a:p>
                  </a:txBody>
                  <a:tcPr anchor="ctr">
                    <a:lnL w="1270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L>
                    <a:lnR w="1270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R>
                    <a:lnT w="1270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9880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/>
                        <a:t>徐嘉</a:t>
                      </a:r>
                    </a:p>
                  </a:txBody>
                  <a:tcPr anchor="ctr">
                    <a:lnL w="1270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L>
                    <a:lnR w="1270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R>
                    <a:lnT w="1270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CN"/>
                        <a:t>·</a:t>
                      </a:r>
                      <a:r>
                        <a:rPr lang="zh-CN" altLang="en-US"/>
                        <a:t>接口测试</a:t>
                      </a:r>
                    </a:p>
                    <a:p>
                      <a:pPr algn="l">
                        <a:buNone/>
                      </a:pPr>
                      <a:r>
                        <a:rPr lang="en-US" altLang="zh-CN"/>
                        <a:t>·</a:t>
                      </a:r>
                      <a:r>
                        <a:rPr lang="zh-CN" altLang="en-US"/>
                        <a:t>自动化测试代码编写</a:t>
                      </a:r>
                    </a:p>
                    <a:p>
                      <a:pPr algn="l">
                        <a:buNone/>
                      </a:pPr>
                      <a:r>
                        <a:rPr lang="en-US" altLang="zh-CN"/>
                        <a:t>·</a:t>
                      </a:r>
                      <a:r>
                        <a:rPr lang="zh-CN" altLang="en-US"/>
                        <a:t>缺陷报告编写</a:t>
                      </a:r>
                    </a:p>
                  </a:txBody>
                  <a:tcPr anchor="ctr">
                    <a:lnL w="1270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L>
                    <a:lnR w="1270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R>
                    <a:lnT w="1270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9880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/>
                        <a:t>黄自丹</a:t>
                      </a:r>
                    </a:p>
                  </a:txBody>
                  <a:tcPr anchor="ctr">
                    <a:lnL w="1270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L>
                    <a:lnR w="1270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R>
                    <a:lnT w="1270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CN"/>
                        <a:t>·</a:t>
                      </a:r>
                      <a:r>
                        <a:rPr lang="zh-CN" altLang="en-US"/>
                        <a:t>进一步优化</a:t>
                      </a:r>
                      <a:r>
                        <a:rPr lang="en-US" altLang="zh-CN"/>
                        <a:t>A</a:t>
                      </a:r>
                      <a:r>
                        <a:rPr lang="zh-CN" altLang="en-US"/>
                        <a:t>版需求规格说明书</a:t>
                      </a:r>
                    </a:p>
                    <a:p>
                      <a:pPr algn="l">
                        <a:buNone/>
                      </a:pPr>
                      <a:r>
                        <a:rPr lang="en-US" altLang="zh-CN"/>
                        <a:t>·</a:t>
                      </a:r>
                      <a:r>
                        <a:rPr lang="zh-CN" altLang="en-US"/>
                        <a:t>撰写第三次阶段性评审报告以及</a:t>
                      </a:r>
                      <a:r>
                        <a:rPr lang="en-US" altLang="zh-CN"/>
                        <a:t>PPT</a:t>
                      </a:r>
                    </a:p>
                  </a:txBody>
                  <a:tcPr anchor="ctr">
                    <a:lnL w="1270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L>
                    <a:lnR w="1270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R>
                    <a:lnT w="1270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" name="文本框 4">
            <a:extLst>
              <a:ext uri="{FF2B5EF4-FFF2-40B4-BE49-F238E27FC236}">
                <a16:creationId xmlns:a16="http://schemas.microsoft.com/office/drawing/2014/main" id="{8B41CD95-D8D7-ABB8-A1DA-5893DF81AB51}"/>
              </a:ext>
            </a:extLst>
          </p:cNvPr>
          <p:cNvSpPr txBox="1"/>
          <p:nvPr/>
        </p:nvSpPr>
        <p:spPr>
          <a:xfrm>
            <a:off x="122945" y="6178835"/>
            <a:ext cx="6907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本项目开源地址</a:t>
            </a:r>
            <a:r>
              <a:rPr lang="en-US" altLang="zh-CN"/>
              <a:t>: https://gitee.com/zhishidiannaoka/hahashop</a:t>
            </a:r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e7d195523061f1c03a90ee8e42cb24248e56383cd534985688F9F494128731F165EE95AB4B0C0A38076AAEA07667B1565C446FC45FF01DFB0E885BCDBDF3A284F3DB14DA61DD97F0BAB2E6C668FB49312D8A702330F6D99A4385B5600E19F5DEED6A36DAEED29E271D5D5A6EBBBD698BA64ECB0B52D008A782405107496D42806889AE6B7DC3285602E495943643B40B"/>
          <p:cNvPicPr>
            <a:picLocks noChangeAspect="1"/>
          </p:cNvPicPr>
          <p:nvPr/>
        </p:nvPicPr>
        <p:blipFill>
          <a:blip r:embed="rId5">
            <a:alphaModFix amt="9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36"/>
          <a:stretch>
            <a:fillRect/>
          </a:stretch>
        </p:blipFill>
        <p:spPr>
          <a:xfrm>
            <a:off x="-58227" y="-309489"/>
            <a:ext cx="12250227" cy="7167489"/>
          </a:xfrm>
          <a:prstGeom prst="rect">
            <a:avLst/>
          </a:prstGeom>
        </p:spPr>
      </p:pic>
      <p:sp>
        <p:nvSpPr>
          <p:cNvPr id="2" name="Title 1" descr="e7d195523061f1c03a90ee8e42cb24248e56383cd534985688F9F494128731F165EE95AB4B0C0A38076AAEA07667B1565C446FC45FF01DFB0E885BCDBDF3A284F3DB14DA61DD97F0BAB2E6C668FB49312D8A702330F6D99A4385B5600E19F5DEED6A36DAEED29E271D5D5A6EBBBD698BA64ECB0B52D008A782405107496D42806889AE6B7DC3285602E495943643B40B"/>
          <p:cNvSpPr>
            <a:spLocks noGrp="1"/>
          </p:cNvSpPr>
          <p:nvPr>
            <p:ph type="title" idx="4294967295"/>
          </p:nvPr>
        </p:nvSpPr>
        <p:spPr>
          <a:xfrm>
            <a:off x="3329305" y="-48895"/>
            <a:ext cx="5533390" cy="989965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zh-CN" altLang="en-US" sz="3600">
                <a:latin typeface="Arial" panose="020B0604020202020204" pitchFamily="34" charset="0"/>
                <a:ea typeface="微软雅黑" panose="020B0503020204020204" pitchFamily="34" charset="-122"/>
                <a:cs typeface="Gill Sans MT" panose="020B0502020104020203" charset="0"/>
                <a:sym typeface="Arial" panose="020B0604020202020204" pitchFamily="34" charset="0"/>
              </a:rPr>
              <a:t>项目成果展示</a:t>
            </a:r>
            <a:r>
              <a:rPr lang="en-US" altLang="zh-CN" sz="3600">
                <a:latin typeface="Arial" panose="020B0604020202020204" pitchFamily="34" charset="0"/>
                <a:ea typeface="微软雅黑" panose="020B0503020204020204" pitchFamily="34" charset="-122"/>
                <a:cs typeface="Gill Sans MT" panose="020B0502020104020203" charset="0"/>
                <a:sym typeface="Arial" panose="020B0604020202020204" pitchFamily="34" charset="0"/>
              </a:rPr>
              <a:t>—</a:t>
            </a:r>
            <a:r>
              <a:rPr lang="zh-CN" altLang="en-US" sz="3600">
                <a:latin typeface="Arial" panose="020B0604020202020204" pitchFamily="34" charset="0"/>
                <a:ea typeface="微软雅黑" panose="020B0503020204020204" pitchFamily="34" charset="-122"/>
                <a:cs typeface="Gill Sans MT" panose="020B0502020104020203" charset="0"/>
                <a:sym typeface="Arial" panose="020B0604020202020204" pitchFamily="34" charset="0"/>
              </a:rPr>
              <a:t>商品浏览界面</a:t>
            </a:r>
          </a:p>
        </p:txBody>
      </p:sp>
      <p:grpSp>
        <p:nvGrpSpPr>
          <p:cNvPr id="56" name="组合 55" descr="e7d195523061f1c03a90ee8e42cb24248e56383cd534985688F9F494128731F165EE95AB4B0C0A38076AAEA07667B1565C446FC45FF01DFB0E885BCDBDF3A284F3DB14DA61DD97F0BAB2E6C668FB49312D8A702330F6D99A4385B5600E19F5DEED6A36DAEED29E271D5D5A6EBBBD698BA64ECB0B52D008A782405107496D42806889AE6B7DC3285602E495943643B40B"/>
          <p:cNvGrpSpPr/>
          <p:nvPr/>
        </p:nvGrpSpPr>
        <p:grpSpPr>
          <a:xfrm>
            <a:off x="0" y="-48964"/>
            <a:ext cx="1155151" cy="1077664"/>
            <a:chOff x="10686562" y="197911"/>
            <a:chExt cx="2270973" cy="2118638"/>
          </a:xfrm>
        </p:grpSpPr>
        <p:pic>
          <p:nvPicPr>
            <p:cNvPr id="57" name="图片 56"/>
            <p:cNvPicPr>
              <a:picLocks noChangeAspect="1"/>
            </p:cNvPicPr>
            <p:nvPr/>
          </p:nvPicPr>
          <p:blipFill>
            <a:blip r:embed="rId6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34642" y="1028700"/>
              <a:ext cx="1322893" cy="1287849"/>
            </a:xfrm>
            <a:prstGeom prst="rect">
              <a:avLst/>
            </a:prstGeom>
          </p:spPr>
        </p:pic>
        <p:pic>
          <p:nvPicPr>
            <p:cNvPr id="58" name="图片 57"/>
            <p:cNvPicPr>
              <a:picLocks noChangeAspect="1"/>
            </p:cNvPicPr>
            <p:nvPr/>
          </p:nvPicPr>
          <p:blipFill>
            <a:blip r:embed="rId6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86562" y="1028700"/>
              <a:ext cx="1322893" cy="1287849"/>
            </a:xfrm>
            <a:prstGeom prst="rect">
              <a:avLst/>
            </a:prstGeom>
          </p:spPr>
        </p:pic>
        <p:pic>
          <p:nvPicPr>
            <p:cNvPr id="59" name="图片 58"/>
            <p:cNvPicPr>
              <a:picLocks noChangeAspect="1"/>
            </p:cNvPicPr>
            <p:nvPr/>
          </p:nvPicPr>
          <p:blipFill>
            <a:blip r:embed="rId6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87305" y="197911"/>
              <a:ext cx="1322893" cy="1287849"/>
            </a:xfrm>
            <a:prstGeom prst="rect">
              <a:avLst/>
            </a:prstGeom>
          </p:spPr>
        </p:pic>
      </p:grpSp>
      <p:sp>
        <p:nvSpPr>
          <p:cNvPr id="4" name="e7d195523061f1c0" descr="e7d195523061f1c03a90ee8e42cb24248e56383cd534985688F9F494128731F165EE95AB4B0C0A38076AAEA07667B1565C446FC45FF01DFB0E885BCDBDF3A284F3DB14DA61DD97F0BAB2E6C668FB49312D8A702330F6D99A4385B5600E19F5DEED6A36DAEED29E271D5D5A6EBBBD698BA64ECB0B52D008A782405107496D42806889AE6B7DC3285602E495943643B40B" hidden="1"/>
          <p:cNvSpPr txBox="1"/>
          <p:nvPr/>
        </p:nvSpPr>
        <p:spPr>
          <a:xfrm>
            <a:off x="-355600" y="1803400"/>
            <a:ext cx="284693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latin typeface="Arial" panose="020B0604020202020204" pitchFamily="34" charset="0"/>
                <a:ea typeface="微软雅黑" panose="020B0503020204020204" pitchFamily="34" charset="-122"/>
                <a:cs typeface="思源黑体 CN Regular" panose="020B0500000000000000" charset="-122"/>
                <a:sym typeface="Arial" panose="020B0604020202020204" pitchFamily="34" charset="0"/>
              </a:rPr>
              <a:t>e7d195523061f1c03a90ee8e42cb24248e56383cd534985688F9F494128731F165EE95AB4B0C0A38076AAEA07667B1565C446FC45FF01DFB0E885BCDBDF3A284F3DB14DA61DD97F0BAB2E6C668FB49312D8A702330F6D99A4385B5600E19F5DEED6A36DAEED29E271D5D5A6EBBBD698BA64ECB0B52D008A782405107496D42806889AE6B7DC3285602E495943643B40B</a:t>
            </a:r>
            <a:endParaRPr lang="zh-CN" altLang="en-US" sz="100">
              <a:latin typeface="Arial" panose="020B0604020202020204" pitchFamily="34" charset="0"/>
              <a:ea typeface="微软雅黑" panose="020B0503020204020204" pitchFamily="34" charset="-122"/>
              <a:cs typeface="思源黑体 CN Regular" panose="020B0500000000000000" charset="-122"/>
              <a:sym typeface="Arial" panose="020B0604020202020204" pitchFamily="34" charset="0"/>
            </a:endParaRPr>
          </a:p>
        </p:txBody>
      </p:sp>
      <p:sp>
        <p:nvSpPr>
          <p:cNvPr id="5" name="圆角矩形 4" descr="e7d195523061f1c03a90ee8e42cb24248e56383cd534985688F9F494128731F165EE95AB4B0C0A38076AAEA07667B1565C446FC45FF01DFB0E885BCDBDF3A284F3DB14DA61DD97F0BAB2E6C668FB49312D8A702330F6D99A4385B5600E19F5DEED6A36DAEED29E271D5D5A6EBBBD698BA64ECB0B52D008A782405107496D42806889AE6B7DC3285602E495943643B40B"/>
          <p:cNvSpPr/>
          <p:nvPr/>
        </p:nvSpPr>
        <p:spPr>
          <a:xfrm>
            <a:off x="601980" y="800100"/>
            <a:ext cx="10988040" cy="5781040"/>
          </a:xfrm>
          <a:prstGeom prst="roundRect">
            <a:avLst>
              <a:gd name="adj" fmla="val 597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cs typeface="思源黑体 CN Regular" panose="020B0500000000000000" charset="-122"/>
              <a:sym typeface="Arial" panose="020B0604020202020204" pitchFamily="34" charset="0"/>
            </a:endParaRPr>
          </a:p>
        </p:txBody>
      </p:sp>
      <p:grpSp>
        <p:nvGrpSpPr>
          <p:cNvPr id="51" name="组合 50" descr="e7d195523061f1c03a90ee8e42cb24248e56383cd534985688F9F494128731F165EE95AB4B0C0A38076AAEA07667B1565C446FC45FF01DFB0E885BCDBDF3A284F3DB14DA61DD97F0BAB2E6C668FB49312D8A702330F6D99A4385B5600E19F5DEED6A36DAEED29E271D5D5A6EBBBD698BA64ECB0B52D008A782405107496D42806889AE6B7DC3285602E495943643B40B"/>
          <p:cNvGrpSpPr/>
          <p:nvPr/>
        </p:nvGrpSpPr>
        <p:grpSpPr>
          <a:xfrm>
            <a:off x="10076962" y="-30619"/>
            <a:ext cx="2270973" cy="2118638"/>
            <a:chOff x="10686562" y="197911"/>
            <a:chExt cx="2270973" cy="2118638"/>
          </a:xfrm>
        </p:grpSpPr>
        <p:pic>
          <p:nvPicPr>
            <p:cNvPr id="52" name="图片 51"/>
            <p:cNvPicPr>
              <a:picLocks noChangeAspect="1"/>
            </p:cNvPicPr>
            <p:nvPr/>
          </p:nvPicPr>
          <p:blipFill>
            <a:blip r:embed="rId8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34642" y="1028700"/>
              <a:ext cx="1322893" cy="1287849"/>
            </a:xfrm>
            <a:prstGeom prst="rect">
              <a:avLst/>
            </a:prstGeom>
          </p:spPr>
        </p:pic>
        <p:pic>
          <p:nvPicPr>
            <p:cNvPr id="53" name="图片 52"/>
            <p:cNvPicPr>
              <a:picLocks noChangeAspect="1"/>
            </p:cNvPicPr>
            <p:nvPr/>
          </p:nvPicPr>
          <p:blipFill>
            <a:blip r:embed="rId8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86562" y="1028700"/>
              <a:ext cx="1322893" cy="1287849"/>
            </a:xfrm>
            <a:prstGeom prst="rect">
              <a:avLst/>
            </a:prstGeom>
          </p:spPr>
        </p:pic>
        <p:pic>
          <p:nvPicPr>
            <p:cNvPr id="54" name="图片 53"/>
            <p:cNvPicPr>
              <a:picLocks noChangeAspect="1"/>
            </p:cNvPicPr>
            <p:nvPr/>
          </p:nvPicPr>
          <p:blipFill>
            <a:blip r:embed="rId8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87305" y="197911"/>
              <a:ext cx="1322893" cy="1287849"/>
            </a:xfrm>
            <a:prstGeom prst="rect">
              <a:avLst/>
            </a:prstGeom>
          </p:spPr>
        </p:pic>
      </p:grpSp>
      <p:pic>
        <p:nvPicPr>
          <p:cNvPr id="6" name="演示视频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671955" y="1420495"/>
            <a:ext cx="8613140" cy="4253230"/>
          </a:xfrm>
          <a:prstGeom prst="rect">
            <a:avLst/>
          </a:prstGeom>
          <a:ln>
            <a:noFill/>
          </a:ln>
          <a:effectLst>
            <a:reflection blurRad="6350" stA="52000" endA="300" endPos="35000" dir="5400000" sy="-100000" algn="bl" rotWithShape="0"/>
          </a:effectLst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E32744AF-CF28-4FC6-3997-7F0114B982D8}"/>
              </a:ext>
            </a:extLst>
          </p:cNvPr>
          <p:cNvSpPr txBox="1"/>
          <p:nvPr/>
        </p:nvSpPr>
        <p:spPr>
          <a:xfrm>
            <a:off x="122945" y="6178835"/>
            <a:ext cx="6907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本项目开源地址</a:t>
            </a:r>
            <a:r>
              <a:rPr lang="en-US" altLang="zh-CN"/>
              <a:t>: https://gitee.com/zhishidiannaoka/hahashop</a:t>
            </a:r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885938 0.00148148 L -0.20375 -0.00148148 " pathEditMode="relative" rAng="0" ptsTypes="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600" y="-1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9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10" fill="hold" display="1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e7d195523061f1c03a90ee8e42cb24248e56383cd534985688F9F494128731F165EE95AB4B0C0A38076AAEA07667B1565C446FC45FF01DFB0E885BCDBDF3A284F3DB14DA61DD97F0BAB2E6C668FB49312D8A702330F6D99A4385B5600E19F5DEED6A36DAEED29E271D5D5A6EBBBD698BA64ECB0B52D008A782405107496D42806889AE6B7DC3285602E495943643B40B"/>
          <p:cNvPicPr>
            <a:picLocks noChangeAspect="1"/>
          </p:cNvPicPr>
          <p:nvPr/>
        </p:nvPicPr>
        <p:blipFill>
          <a:blip r:embed="rId3">
            <a:alphaModFix amt="9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36"/>
          <a:stretch>
            <a:fillRect/>
          </a:stretch>
        </p:blipFill>
        <p:spPr>
          <a:xfrm>
            <a:off x="-58227" y="-309489"/>
            <a:ext cx="12250227" cy="7167489"/>
          </a:xfrm>
          <a:prstGeom prst="rect">
            <a:avLst/>
          </a:prstGeom>
        </p:spPr>
      </p:pic>
      <p:sp>
        <p:nvSpPr>
          <p:cNvPr id="2" name="Title 1" descr="e7d195523061f1c03a90ee8e42cb24248e56383cd534985688F9F494128731F165EE95AB4B0C0A38076AAEA07667B1565C446FC45FF01DFB0E885BCDBDF3A284F3DB14DA61DD97F0BAB2E6C668FB49312D8A702330F6D99A4385B5600E19F5DEED6A36DAEED29E271D5D5A6EBBBD698BA64ECB0B52D008A782405107496D42806889AE6B7DC3285602E495943643B40B"/>
          <p:cNvSpPr>
            <a:spLocks noGrp="1"/>
          </p:cNvSpPr>
          <p:nvPr>
            <p:ph type="title" idx="4294967295"/>
          </p:nvPr>
        </p:nvSpPr>
        <p:spPr>
          <a:xfrm>
            <a:off x="3329305" y="-48895"/>
            <a:ext cx="5533390" cy="98996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zh-CN" altLang="en-US" sz="3600">
                <a:latin typeface="Arial" panose="020B0604020202020204" pitchFamily="34" charset="0"/>
                <a:ea typeface="微软雅黑" panose="020B0503020204020204" pitchFamily="34" charset="-122"/>
                <a:cs typeface="Gill Sans MT" panose="020B0502020104020203" charset="0"/>
                <a:sym typeface="Arial" panose="020B0604020202020204" pitchFamily="34" charset="0"/>
              </a:rPr>
              <a:t>项目成果展示</a:t>
            </a:r>
            <a:r>
              <a:rPr lang="en-US" altLang="zh-CN" sz="3600">
                <a:latin typeface="Arial" panose="020B0604020202020204" pitchFamily="34" charset="0"/>
                <a:ea typeface="微软雅黑" panose="020B0503020204020204" pitchFamily="34" charset="-122"/>
                <a:cs typeface="Gill Sans MT" panose="020B0502020104020203" charset="0"/>
                <a:sym typeface="Arial" panose="020B0604020202020204" pitchFamily="34" charset="0"/>
              </a:rPr>
              <a:t>—</a:t>
            </a:r>
            <a:r>
              <a:rPr lang="zh-CN" altLang="en-US" sz="3600">
                <a:latin typeface="Arial" panose="020B0604020202020204" pitchFamily="34" charset="0"/>
                <a:ea typeface="微软雅黑" panose="020B0503020204020204" pitchFamily="34" charset="-122"/>
                <a:cs typeface="Gill Sans MT" panose="020B0502020104020203" charset="0"/>
                <a:sym typeface="Arial" panose="020B0604020202020204" pitchFamily="34" charset="0"/>
              </a:rPr>
              <a:t>搜索商品</a:t>
            </a:r>
          </a:p>
        </p:txBody>
      </p:sp>
      <p:grpSp>
        <p:nvGrpSpPr>
          <p:cNvPr id="56" name="组合 55" descr="e7d195523061f1c03a90ee8e42cb24248e56383cd534985688F9F494128731F165EE95AB4B0C0A38076AAEA07667B1565C446FC45FF01DFB0E885BCDBDF3A284F3DB14DA61DD97F0BAB2E6C668FB49312D8A702330F6D99A4385B5600E19F5DEED6A36DAEED29E271D5D5A6EBBBD698BA64ECB0B52D008A782405107496D42806889AE6B7DC3285602E495943643B40B"/>
          <p:cNvGrpSpPr/>
          <p:nvPr/>
        </p:nvGrpSpPr>
        <p:grpSpPr>
          <a:xfrm>
            <a:off x="0" y="-48964"/>
            <a:ext cx="1155151" cy="1077664"/>
            <a:chOff x="10686562" y="197911"/>
            <a:chExt cx="2270973" cy="2118638"/>
          </a:xfrm>
        </p:grpSpPr>
        <p:pic>
          <p:nvPicPr>
            <p:cNvPr id="57" name="图片 56"/>
            <p:cNvPicPr>
              <a:picLocks noChangeAspect="1"/>
            </p:cNvPicPr>
            <p:nvPr/>
          </p:nvPicPr>
          <p:blipFill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34642" y="1028700"/>
              <a:ext cx="1322893" cy="1287849"/>
            </a:xfrm>
            <a:prstGeom prst="rect">
              <a:avLst/>
            </a:prstGeom>
          </p:spPr>
        </p:pic>
        <p:pic>
          <p:nvPicPr>
            <p:cNvPr id="58" name="图片 57"/>
            <p:cNvPicPr>
              <a:picLocks noChangeAspect="1"/>
            </p:cNvPicPr>
            <p:nvPr/>
          </p:nvPicPr>
          <p:blipFill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86562" y="1028700"/>
              <a:ext cx="1322893" cy="1287849"/>
            </a:xfrm>
            <a:prstGeom prst="rect">
              <a:avLst/>
            </a:prstGeom>
          </p:spPr>
        </p:pic>
        <p:pic>
          <p:nvPicPr>
            <p:cNvPr id="59" name="图片 58"/>
            <p:cNvPicPr>
              <a:picLocks noChangeAspect="1"/>
            </p:cNvPicPr>
            <p:nvPr/>
          </p:nvPicPr>
          <p:blipFill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87305" y="197911"/>
              <a:ext cx="1322893" cy="1287849"/>
            </a:xfrm>
            <a:prstGeom prst="rect">
              <a:avLst/>
            </a:prstGeom>
          </p:spPr>
        </p:pic>
      </p:grpSp>
      <p:sp>
        <p:nvSpPr>
          <p:cNvPr id="4" name="e7d195523061f1c0" descr="e7d195523061f1c03a90ee8e42cb24248e56383cd534985688F9F494128731F165EE95AB4B0C0A38076AAEA07667B1565C446FC45FF01DFB0E885BCDBDF3A284F3DB14DA61DD97F0BAB2E6C668FB49312D8A702330F6D99A4385B5600E19F5DEED6A36DAEED29E271D5D5A6EBBBD698BA64ECB0B52D008A782405107496D42806889AE6B7DC3285602E495943643B40B" hidden="1"/>
          <p:cNvSpPr txBox="1"/>
          <p:nvPr/>
        </p:nvSpPr>
        <p:spPr>
          <a:xfrm>
            <a:off x="-355600" y="1803400"/>
            <a:ext cx="284693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latin typeface="Arial" panose="020B0604020202020204" pitchFamily="34" charset="0"/>
                <a:ea typeface="微软雅黑" panose="020B0503020204020204" pitchFamily="34" charset="-122"/>
                <a:cs typeface="思源黑体 CN Regular" panose="020B0500000000000000" charset="-122"/>
                <a:sym typeface="Arial" panose="020B0604020202020204" pitchFamily="34" charset="0"/>
              </a:rPr>
              <a:t>e7d195523061f1c03a90ee8e42cb24248e56383cd534985688F9F494128731F165EE95AB4B0C0A38076AAEA07667B1565C446FC45FF01DFB0E885BCDBDF3A284F3DB14DA61DD97F0BAB2E6C668FB49312D8A702330F6D99A4385B5600E19F5DEED6A36DAEED29E271D5D5A6EBBBD698BA64ECB0B52D008A782405107496D42806889AE6B7DC3285602E495943643B40B</a:t>
            </a:r>
            <a:endParaRPr lang="zh-CN" altLang="en-US" sz="100">
              <a:latin typeface="Arial" panose="020B0604020202020204" pitchFamily="34" charset="0"/>
              <a:ea typeface="微软雅黑" panose="020B0503020204020204" pitchFamily="34" charset="-122"/>
              <a:cs typeface="思源黑体 CN Regular" panose="020B0500000000000000" charset="-122"/>
              <a:sym typeface="Arial" panose="020B0604020202020204" pitchFamily="34" charset="0"/>
            </a:endParaRPr>
          </a:p>
        </p:txBody>
      </p:sp>
      <p:sp>
        <p:nvSpPr>
          <p:cNvPr id="5" name="圆角矩形 4" descr="e7d195523061f1c03a90ee8e42cb24248e56383cd534985688F9F494128731F165EE95AB4B0C0A38076AAEA07667B1565C446FC45FF01DFB0E885BCDBDF3A284F3DB14DA61DD97F0BAB2E6C668FB49312D8A702330F6D99A4385B5600E19F5DEED6A36DAEED29E271D5D5A6EBBBD698BA64ECB0B52D008A782405107496D42806889AE6B7DC3285602E495943643B40B"/>
          <p:cNvSpPr/>
          <p:nvPr/>
        </p:nvSpPr>
        <p:spPr>
          <a:xfrm>
            <a:off x="601980" y="800100"/>
            <a:ext cx="10988040" cy="5781040"/>
          </a:xfrm>
          <a:prstGeom prst="roundRect">
            <a:avLst>
              <a:gd name="adj" fmla="val 597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cs typeface="思源黑体 CN Regular" panose="020B0500000000000000" charset="-122"/>
              <a:sym typeface="Arial" panose="020B0604020202020204" pitchFamily="34" charset="0"/>
            </a:endParaRPr>
          </a:p>
        </p:txBody>
      </p:sp>
      <p:grpSp>
        <p:nvGrpSpPr>
          <p:cNvPr id="51" name="组合 50" descr="e7d195523061f1c03a90ee8e42cb24248e56383cd534985688F9F494128731F165EE95AB4B0C0A38076AAEA07667B1565C446FC45FF01DFB0E885BCDBDF3A284F3DB14DA61DD97F0BAB2E6C668FB49312D8A702330F6D99A4385B5600E19F5DEED6A36DAEED29E271D5D5A6EBBBD698BA64ECB0B52D008A782405107496D42806889AE6B7DC3285602E495943643B40B"/>
          <p:cNvGrpSpPr/>
          <p:nvPr/>
        </p:nvGrpSpPr>
        <p:grpSpPr>
          <a:xfrm>
            <a:off x="10076962" y="-30619"/>
            <a:ext cx="2270973" cy="2118638"/>
            <a:chOff x="10686562" y="197911"/>
            <a:chExt cx="2270973" cy="2118638"/>
          </a:xfrm>
        </p:grpSpPr>
        <p:pic>
          <p:nvPicPr>
            <p:cNvPr id="52" name="图片 51"/>
            <p:cNvPicPr>
              <a:picLocks noChangeAspect="1"/>
            </p:cNvPicPr>
            <p:nvPr/>
          </p:nvPicPr>
          <p:blipFill>
            <a:blip r:embed="rId6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34642" y="1028700"/>
              <a:ext cx="1322893" cy="1287849"/>
            </a:xfrm>
            <a:prstGeom prst="rect">
              <a:avLst/>
            </a:prstGeom>
          </p:spPr>
        </p:pic>
        <p:pic>
          <p:nvPicPr>
            <p:cNvPr id="53" name="图片 52"/>
            <p:cNvPicPr>
              <a:picLocks noChangeAspect="1"/>
            </p:cNvPicPr>
            <p:nvPr/>
          </p:nvPicPr>
          <p:blipFill>
            <a:blip r:embed="rId6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86562" y="1028700"/>
              <a:ext cx="1322893" cy="1287849"/>
            </a:xfrm>
            <a:prstGeom prst="rect">
              <a:avLst/>
            </a:prstGeom>
          </p:spPr>
        </p:pic>
        <p:pic>
          <p:nvPicPr>
            <p:cNvPr id="54" name="图片 53"/>
            <p:cNvPicPr>
              <a:picLocks noChangeAspect="1"/>
            </p:cNvPicPr>
            <p:nvPr/>
          </p:nvPicPr>
          <p:blipFill>
            <a:blip r:embed="rId6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87305" y="197911"/>
              <a:ext cx="1322893" cy="1287849"/>
            </a:xfrm>
            <a:prstGeom prst="rect">
              <a:avLst/>
            </a:prstGeom>
          </p:spPr>
        </p:pic>
      </p:grpSp>
      <p:grpSp>
        <p:nvGrpSpPr>
          <p:cNvPr id="11" name="组合 10"/>
          <p:cNvGrpSpPr/>
          <p:nvPr/>
        </p:nvGrpSpPr>
        <p:grpSpPr>
          <a:xfrm>
            <a:off x="812800" y="1028700"/>
            <a:ext cx="10284460" cy="5069840"/>
            <a:chOff x="1280" y="1620"/>
            <a:chExt cx="16196" cy="7984"/>
          </a:xfrm>
        </p:grpSpPr>
        <p:grpSp>
          <p:nvGrpSpPr>
            <p:cNvPr id="9" name="组合 8"/>
            <p:cNvGrpSpPr/>
            <p:nvPr/>
          </p:nvGrpSpPr>
          <p:grpSpPr>
            <a:xfrm>
              <a:off x="1280" y="1620"/>
              <a:ext cx="16197" cy="7984"/>
              <a:chOff x="1280" y="1620"/>
              <a:chExt cx="16197" cy="7984"/>
            </a:xfrm>
          </p:grpSpPr>
          <p:pic>
            <p:nvPicPr>
              <p:cNvPr id="6" name="图片 5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280" y="1620"/>
                <a:ext cx="16197" cy="7984"/>
              </a:xfrm>
              <a:prstGeom prst="rect">
                <a:avLst/>
              </a:prstGeom>
            </p:spPr>
          </p:pic>
          <p:sp>
            <p:nvSpPr>
              <p:cNvPr id="7" name="矩形 6"/>
              <p:cNvSpPr/>
              <p:nvPr/>
            </p:nvSpPr>
            <p:spPr>
              <a:xfrm>
                <a:off x="12485" y="2369"/>
                <a:ext cx="4792" cy="91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 anchor="t">
                <a:spAutoFit/>
              </a:bodyPr>
              <a:lstStyle/>
              <a:p>
                <a:pPr algn="ctr"/>
                <a:r>
                  <a:rPr lang="en-US" altLang="zh-CN" sz="3200" b="1"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1.</a:t>
                </a:r>
                <a:r>
                  <a:rPr lang="zh-CN" altLang="en-US" sz="3200" b="1"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用关键字搜索</a:t>
                </a:r>
              </a:p>
            </p:txBody>
          </p:sp>
        </p:grpSp>
        <p:sp>
          <p:nvSpPr>
            <p:cNvPr id="10" name="矩形 9"/>
            <p:cNvSpPr/>
            <p:nvPr/>
          </p:nvSpPr>
          <p:spPr>
            <a:xfrm>
              <a:off x="8122" y="2311"/>
              <a:ext cx="3937" cy="859"/>
            </a:xfrm>
            <a:prstGeom prst="rect">
              <a:avLst/>
            </a:prstGeom>
            <a:ln w="57150">
              <a:solidFill>
                <a:srgbClr val="C00000"/>
              </a:solidFill>
            </a:ln>
          </p:spPr>
          <p:style>
            <a:lnRef idx="3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812800" y="1028700"/>
            <a:ext cx="10284460" cy="5067300"/>
            <a:chOff x="1280" y="1620"/>
            <a:chExt cx="16196" cy="7980"/>
          </a:xfrm>
          <a:effectLst>
            <a:reflection blurRad="6350" stA="52000" endA="300" endPos="35000" dir="5400000" sy="-100000" algn="bl" rotWithShape="0"/>
          </a:effectLst>
        </p:grpSpPr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280" y="1620"/>
              <a:ext cx="16196" cy="7980"/>
            </a:xfrm>
            <a:prstGeom prst="rect">
              <a:avLst/>
            </a:prstGeom>
          </p:spPr>
        </p:pic>
        <p:sp>
          <p:nvSpPr>
            <p:cNvPr id="13" name="矩形 12"/>
            <p:cNvSpPr/>
            <p:nvPr/>
          </p:nvSpPr>
          <p:spPr>
            <a:xfrm>
              <a:off x="12262" y="2166"/>
              <a:ext cx="4312" cy="111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 anchor="t">
              <a:spAutoFit/>
            </a:bodyPr>
            <a:lstStyle/>
            <a:p>
              <a:pPr algn="ctr"/>
              <a:r>
                <a:rPr lang="en-US" altLang="zh-CN" sz="4000" b="1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2.</a:t>
              </a:r>
              <a:r>
                <a:rPr lang="zh-CN" altLang="en-US" sz="4000" b="1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类别搜索</a:t>
              </a:r>
            </a:p>
          </p:txBody>
        </p:sp>
        <p:sp>
          <p:nvSpPr>
            <p:cNvPr id="14" name="矩形 13"/>
            <p:cNvSpPr/>
            <p:nvPr/>
          </p:nvSpPr>
          <p:spPr>
            <a:xfrm>
              <a:off x="6806" y="2166"/>
              <a:ext cx="1750" cy="680"/>
            </a:xfrm>
            <a:prstGeom prst="rect">
              <a:avLst/>
            </a:prstGeom>
            <a:ln w="57150">
              <a:solidFill>
                <a:srgbClr val="C00000"/>
              </a:solidFill>
            </a:ln>
          </p:spPr>
          <p:style>
            <a:lnRef idx="3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62B91A81-B645-EDC5-6326-3A837E2D25BE}"/>
              </a:ext>
            </a:extLst>
          </p:cNvPr>
          <p:cNvSpPr txBox="1"/>
          <p:nvPr/>
        </p:nvSpPr>
        <p:spPr>
          <a:xfrm>
            <a:off x="122945" y="6178835"/>
            <a:ext cx="6907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本项目开源地址</a:t>
            </a:r>
            <a:r>
              <a:rPr lang="en-US" altLang="zh-CN"/>
              <a:t>: https://gitee.com/zhishidiannaoka/hahashop</a:t>
            </a:r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765104 0 L -0.215834 -0.00296296 " pathEditMode="relative" rAng="0" ptsTypes="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600" y="-1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65" fill="hold" display="1" masterRel="nextClick" afterEffect="1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e7d195523061f1c03a90ee8e42cb24248e56383cd534985688F9F494128731F165EE95AB4B0C0A38076AAEA07667B1565C446FC45FF01DFB0E885BCDBDF3A284F3DB14DA61DD97F0BAB2E6C668FB49312D8A702330F6D99A4385B5600E19F5DEED6A36DAEED29E271D5D5A6EBBBD698BA64ECB0B52D008A782405107496D42806889AE6B7DC3285602E495943643B40B"/>
          <p:cNvPicPr>
            <a:picLocks noChangeAspect="1"/>
          </p:cNvPicPr>
          <p:nvPr/>
        </p:nvPicPr>
        <p:blipFill>
          <a:blip r:embed="rId3">
            <a:alphaModFix amt="9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36"/>
          <a:stretch>
            <a:fillRect/>
          </a:stretch>
        </p:blipFill>
        <p:spPr>
          <a:xfrm>
            <a:off x="-58227" y="-309489"/>
            <a:ext cx="12250227" cy="7167489"/>
          </a:xfrm>
          <a:prstGeom prst="rect">
            <a:avLst/>
          </a:prstGeom>
        </p:spPr>
      </p:pic>
      <p:sp>
        <p:nvSpPr>
          <p:cNvPr id="2" name="Title 1" descr="e7d195523061f1c03a90ee8e42cb24248e56383cd534985688F9F494128731F165EE95AB4B0C0A38076AAEA07667B1565C446FC45FF01DFB0E885BCDBDF3A284F3DB14DA61DD97F0BAB2E6C668FB49312D8A702330F6D99A4385B5600E19F5DEED6A36DAEED29E271D5D5A6EBBBD698BA64ECB0B52D008A782405107496D42806889AE6B7DC3285602E495943643B40B"/>
          <p:cNvSpPr>
            <a:spLocks noGrp="1"/>
          </p:cNvSpPr>
          <p:nvPr>
            <p:ph type="title" idx="4294967295"/>
          </p:nvPr>
        </p:nvSpPr>
        <p:spPr>
          <a:xfrm>
            <a:off x="3329305" y="-48895"/>
            <a:ext cx="6076950" cy="989965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zh-CN" altLang="en-US" sz="3600">
                <a:latin typeface="Arial" panose="020B0604020202020204" pitchFamily="34" charset="0"/>
                <a:ea typeface="微软雅黑" panose="020B0503020204020204" pitchFamily="34" charset="-122"/>
                <a:cs typeface="Gill Sans MT" panose="020B0502020104020203" charset="0"/>
                <a:sym typeface="Arial" panose="020B0604020202020204" pitchFamily="34" charset="0"/>
              </a:rPr>
              <a:t>项目成果展示</a:t>
            </a:r>
            <a:r>
              <a:rPr lang="en-US" altLang="zh-CN" sz="3600">
                <a:latin typeface="Arial" panose="020B0604020202020204" pitchFamily="34" charset="0"/>
                <a:ea typeface="微软雅黑" panose="020B0503020204020204" pitchFamily="34" charset="-122"/>
                <a:cs typeface="Gill Sans MT" panose="020B0502020104020203" charset="0"/>
                <a:sym typeface="Arial" panose="020B0604020202020204" pitchFamily="34" charset="0"/>
              </a:rPr>
              <a:t>—</a:t>
            </a:r>
            <a:r>
              <a:rPr lang="zh-CN" altLang="en-US" sz="3600">
                <a:latin typeface="Arial" panose="020B0604020202020204" pitchFamily="34" charset="0"/>
                <a:ea typeface="微软雅黑" panose="020B0503020204020204" pitchFamily="34" charset="-122"/>
                <a:cs typeface="Gill Sans MT" panose="020B0502020104020203" charset="0"/>
                <a:sym typeface="Arial" panose="020B0604020202020204" pitchFamily="34" charset="0"/>
              </a:rPr>
              <a:t>富媒体商品描述</a:t>
            </a:r>
          </a:p>
        </p:txBody>
      </p:sp>
      <p:grpSp>
        <p:nvGrpSpPr>
          <p:cNvPr id="56" name="组合 55" descr="e7d195523061f1c03a90ee8e42cb24248e56383cd534985688F9F494128731F165EE95AB4B0C0A38076AAEA07667B1565C446FC45FF01DFB0E885BCDBDF3A284F3DB14DA61DD97F0BAB2E6C668FB49312D8A702330F6D99A4385B5600E19F5DEED6A36DAEED29E271D5D5A6EBBBD698BA64ECB0B52D008A782405107496D42806889AE6B7DC3285602E495943643B40B"/>
          <p:cNvGrpSpPr/>
          <p:nvPr/>
        </p:nvGrpSpPr>
        <p:grpSpPr>
          <a:xfrm>
            <a:off x="0" y="-48964"/>
            <a:ext cx="1155151" cy="1077664"/>
            <a:chOff x="10686562" y="197911"/>
            <a:chExt cx="2270973" cy="2118638"/>
          </a:xfrm>
        </p:grpSpPr>
        <p:pic>
          <p:nvPicPr>
            <p:cNvPr id="57" name="图片 56"/>
            <p:cNvPicPr>
              <a:picLocks noChangeAspect="1"/>
            </p:cNvPicPr>
            <p:nvPr/>
          </p:nvPicPr>
          <p:blipFill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34642" y="1028700"/>
              <a:ext cx="1322893" cy="1287849"/>
            </a:xfrm>
            <a:prstGeom prst="rect">
              <a:avLst/>
            </a:prstGeom>
          </p:spPr>
        </p:pic>
        <p:pic>
          <p:nvPicPr>
            <p:cNvPr id="58" name="图片 57"/>
            <p:cNvPicPr>
              <a:picLocks noChangeAspect="1"/>
            </p:cNvPicPr>
            <p:nvPr/>
          </p:nvPicPr>
          <p:blipFill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86562" y="1028700"/>
              <a:ext cx="1322893" cy="1287849"/>
            </a:xfrm>
            <a:prstGeom prst="rect">
              <a:avLst/>
            </a:prstGeom>
          </p:spPr>
        </p:pic>
        <p:pic>
          <p:nvPicPr>
            <p:cNvPr id="59" name="图片 58"/>
            <p:cNvPicPr>
              <a:picLocks noChangeAspect="1"/>
            </p:cNvPicPr>
            <p:nvPr/>
          </p:nvPicPr>
          <p:blipFill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87305" y="197911"/>
              <a:ext cx="1322893" cy="1287849"/>
            </a:xfrm>
            <a:prstGeom prst="rect">
              <a:avLst/>
            </a:prstGeom>
          </p:spPr>
        </p:pic>
      </p:grpSp>
      <p:sp>
        <p:nvSpPr>
          <p:cNvPr id="4" name="e7d195523061f1c0" descr="e7d195523061f1c03a90ee8e42cb24248e56383cd534985688F9F494128731F165EE95AB4B0C0A38076AAEA07667B1565C446FC45FF01DFB0E885BCDBDF3A284F3DB14DA61DD97F0BAB2E6C668FB49312D8A702330F6D99A4385B5600E19F5DEED6A36DAEED29E271D5D5A6EBBBD698BA64ECB0B52D008A782405107496D42806889AE6B7DC3285602E495943643B40B" hidden="1"/>
          <p:cNvSpPr txBox="1"/>
          <p:nvPr/>
        </p:nvSpPr>
        <p:spPr>
          <a:xfrm>
            <a:off x="-355600" y="1803400"/>
            <a:ext cx="284693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latin typeface="Arial" panose="020B0604020202020204" pitchFamily="34" charset="0"/>
                <a:ea typeface="微软雅黑" panose="020B0503020204020204" pitchFamily="34" charset="-122"/>
                <a:cs typeface="思源黑体 CN Regular" panose="020B0500000000000000" charset="-122"/>
                <a:sym typeface="Arial" panose="020B0604020202020204" pitchFamily="34" charset="0"/>
              </a:rPr>
              <a:t>e7d195523061f1c03a90ee8e42cb24248e56383cd534985688F9F494128731F165EE95AB4B0C0A38076AAEA07667B1565C446FC45FF01DFB0E885BCDBDF3A284F3DB14DA61DD97F0BAB2E6C668FB49312D8A702330F6D99A4385B5600E19F5DEED6A36DAEED29E271D5D5A6EBBBD698BA64ECB0B52D008A782405107496D42806889AE6B7DC3285602E495943643B40B</a:t>
            </a:r>
            <a:endParaRPr lang="zh-CN" altLang="en-US" sz="100">
              <a:latin typeface="Arial" panose="020B0604020202020204" pitchFamily="34" charset="0"/>
              <a:ea typeface="微软雅黑" panose="020B0503020204020204" pitchFamily="34" charset="-122"/>
              <a:cs typeface="思源黑体 CN Regular" panose="020B0500000000000000" charset="-122"/>
              <a:sym typeface="Arial" panose="020B0604020202020204" pitchFamily="34" charset="0"/>
            </a:endParaRPr>
          </a:p>
        </p:txBody>
      </p:sp>
      <p:sp>
        <p:nvSpPr>
          <p:cNvPr id="5" name="圆角矩形 4" descr="e7d195523061f1c03a90ee8e42cb24248e56383cd534985688F9F494128731F165EE95AB4B0C0A38076AAEA07667B1565C446FC45FF01DFB0E885BCDBDF3A284F3DB14DA61DD97F0BAB2E6C668FB49312D8A702330F6D99A4385B5600E19F5DEED6A36DAEED29E271D5D5A6EBBBD698BA64ECB0B52D008A782405107496D42806889AE6B7DC3285602E495943643B40B"/>
          <p:cNvSpPr/>
          <p:nvPr/>
        </p:nvSpPr>
        <p:spPr>
          <a:xfrm>
            <a:off x="601980" y="800100"/>
            <a:ext cx="10988040" cy="5781040"/>
          </a:xfrm>
          <a:prstGeom prst="roundRect">
            <a:avLst>
              <a:gd name="adj" fmla="val 597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cs typeface="思源黑体 CN Regular" panose="020B0500000000000000" charset="-122"/>
              <a:sym typeface="Arial" panose="020B0604020202020204" pitchFamily="34" charset="0"/>
            </a:endParaRPr>
          </a:p>
        </p:txBody>
      </p:sp>
      <p:grpSp>
        <p:nvGrpSpPr>
          <p:cNvPr id="51" name="组合 50" descr="e7d195523061f1c03a90ee8e42cb24248e56383cd534985688F9F494128731F165EE95AB4B0C0A38076AAEA07667B1565C446FC45FF01DFB0E885BCDBDF3A284F3DB14DA61DD97F0BAB2E6C668FB49312D8A702330F6D99A4385B5600E19F5DEED6A36DAEED29E271D5D5A6EBBBD698BA64ECB0B52D008A782405107496D42806889AE6B7DC3285602E495943643B40B"/>
          <p:cNvGrpSpPr/>
          <p:nvPr/>
        </p:nvGrpSpPr>
        <p:grpSpPr>
          <a:xfrm>
            <a:off x="10076962" y="-30619"/>
            <a:ext cx="2270973" cy="2118638"/>
            <a:chOff x="10686562" y="197911"/>
            <a:chExt cx="2270973" cy="2118638"/>
          </a:xfrm>
        </p:grpSpPr>
        <p:pic>
          <p:nvPicPr>
            <p:cNvPr id="52" name="图片 51"/>
            <p:cNvPicPr>
              <a:picLocks noChangeAspect="1"/>
            </p:cNvPicPr>
            <p:nvPr/>
          </p:nvPicPr>
          <p:blipFill>
            <a:blip r:embed="rId6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34642" y="1028700"/>
              <a:ext cx="1322893" cy="1287849"/>
            </a:xfrm>
            <a:prstGeom prst="rect">
              <a:avLst/>
            </a:prstGeom>
          </p:spPr>
        </p:pic>
        <p:pic>
          <p:nvPicPr>
            <p:cNvPr id="53" name="图片 52"/>
            <p:cNvPicPr>
              <a:picLocks noChangeAspect="1"/>
            </p:cNvPicPr>
            <p:nvPr/>
          </p:nvPicPr>
          <p:blipFill>
            <a:blip r:embed="rId6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86562" y="1028700"/>
              <a:ext cx="1322893" cy="1287849"/>
            </a:xfrm>
            <a:prstGeom prst="rect">
              <a:avLst/>
            </a:prstGeom>
          </p:spPr>
        </p:pic>
        <p:pic>
          <p:nvPicPr>
            <p:cNvPr id="54" name="图片 53"/>
            <p:cNvPicPr>
              <a:picLocks noChangeAspect="1"/>
            </p:cNvPicPr>
            <p:nvPr/>
          </p:nvPicPr>
          <p:blipFill>
            <a:blip r:embed="rId6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87305" y="197911"/>
              <a:ext cx="1322893" cy="1287849"/>
            </a:xfrm>
            <a:prstGeom prst="rect">
              <a:avLst/>
            </a:prstGeom>
          </p:spPr>
        </p:pic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55065" y="1257300"/>
            <a:ext cx="10117455" cy="496062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04B4633E-9C93-8391-4E53-9FA06CFE33BC}"/>
              </a:ext>
            </a:extLst>
          </p:cNvPr>
          <p:cNvSpPr txBox="1"/>
          <p:nvPr/>
        </p:nvSpPr>
        <p:spPr>
          <a:xfrm>
            <a:off x="122945" y="6178835"/>
            <a:ext cx="6907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本项目开源地址</a:t>
            </a:r>
            <a:r>
              <a:rPr lang="en-US" altLang="zh-CN"/>
              <a:t>: https://gitee.com/zhishidiannaoka/hahashop</a:t>
            </a:r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2349 0.00148148 L -0.168854 -0.00148148 " pathEditMode="relative" rAng="0" ptsTypes="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600" y="-1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e7d195523061f1c03a90ee8e42cb24248e56383cd534985688F9F494128731F165EE95AB4B0C0A38076AAEA07667B1565C446FC45FF01DFB0E885BCDBDF3A284F3DB14DA61DD97F0BAB2E6C668FB49312D8A702330F6D99A4385B5600E19F5DEED6A36DAEED29E271D5D5A6EBBBD698BA64ECB0B52D008A782405107496D42806889AE6B7DC3285602E495943643B40B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2881" y="-137160"/>
            <a:ext cx="12481561" cy="7223760"/>
          </a:xfrm>
          <a:prstGeom prst="rect">
            <a:avLst/>
          </a:prstGeom>
        </p:spPr>
      </p:pic>
      <p:sp>
        <p:nvSpPr>
          <p:cNvPr id="3" name="文本框 2" descr="e7d195523061f1c03a90ee8e42cb24248e56383cd534985688F9F494128731F165EE95AB4B0C0A38076AAEA07667B1565C446FC45FF01DFB0E885BCDBDF3A284F3DB14DA61DD97F0BAB2E6C668FB49312D8A702330F6D99A4385B5600E19F5DEED6A36DAEED29E271D5D5A6EBBBD698BA64ECB0B52D008A782405107496D42806889AE6B7DC3285602E495943643B40B"/>
          <p:cNvSpPr txBox="1"/>
          <p:nvPr/>
        </p:nvSpPr>
        <p:spPr>
          <a:xfrm>
            <a:off x="3065994" y="2199315"/>
            <a:ext cx="599651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8800">
                <a:gradFill>
                  <a:gsLst>
                    <a:gs pos="0">
                      <a:schemeClr val="accent1">
                        <a:alpha val="45000"/>
                      </a:schemeClr>
                    </a:gs>
                    <a:gs pos="100000">
                      <a:schemeClr val="tx1">
                        <a:alpha val="30000"/>
                      </a:schemeClr>
                    </a:gs>
                  </a:gsLst>
                  <a:lin ang="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Gill Sans MT" panose="020B0502020104020203" charset="0"/>
                <a:sym typeface="Arial" panose="020B0604020202020204" pitchFamily="34" charset="0"/>
              </a:rPr>
              <a:t>PART TWO</a:t>
            </a:r>
          </a:p>
        </p:txBody>
      </p:sp>
      <p:sp>
        <p:nvSpPr>
          <p:cNvPr id="4" name="Rectangle 23" descr="e7d195523061f1c03a90ee8e42cb24248e56383cd534985688F9F494128731F165EE95AB4B0C0A38076AAEA07667B1565C446FC45FF01DFB0E885BCDBDF3A284F3DB14DA61DD97F0BAB2E6C668FB49312D8A702330F6D99A4385B5600E19F5DEED6A36DAEED29E271D5D5A6EBBBD698BA64ECB0B52D008A782405107496D42806889AE6B7DC3285602E495943643B40B"/>
          <p:cNvSpPr/>
          <p:nvPr/>
        </p:nvSpPr>
        <p:spPr>
          <a:xfrm>
            <a:off x="3542030" y="3429000"/>
            <a:ext cx="5031105" cy="100901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>
              <a:lnSpc>
                <a:spcPct val="150000"/>
              </a:lnSpc>
            </a:pPr>
            <a:r>
              <a:rPr lang="zh-CN" altLang="en-IN" sz="4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思源黑体 CN Regular" panose="020B0500000000000000" charset="-122"/>
                <a:sym typeface="Arial" panose="020B0604020202020204" pitchFamily="34" charset="0"/>
              </a:rPr>
              <a:t>个人成果物展示</a:t>
            </a:r>
          </a:p>
        </p:txBody>
      </p:sp>
      <p:grpSp>
        <p:nvGrpSpPr>
          <p:cNvPr id="5" name="组合 4" descr="e7d195523061f1c03a90ee8e42cb24248e56383cd534985688F9F494128731F165EE95AB4B0C0A38076AAEA07667B1565C446FC45FF01DFB0E885BCDBDF3A284F3DB14DA61DD97F0BAB2E6C668FB49312D8A702330F6D99A4385B5600E19F5DEED6A36DAEED29E271D5D5A6EBBBD698BA64ECB0B52D008A782405107496D42806889AE6B7DC3285602E495943643B40B"/>
          <p:cNvGrpSpPr/>
          <p:nvPr/>
        </p:nvGrpSpPr>
        <p:grpSpPr>
          <a:xfrm>
            <a:off x="4758860" y="4722377"/>
            <a:ext cx="2610144" cy="357098"/>
            <a:chOff x="4914265" y="4642166"/>
            <a:chExt cx="2610144" cy="357098"/>
          </a:xfrm>
        </p:grpSpPr>
        <p:sp>
          <p:nvSpPr>
            <p:cNvPr id="6" name="矩形 5"/>
            <p:cNvSpPr/>
            <p:nvPr/>
          </p:nvSpPr>
          <p:spPr>
            <a:xfrm>
              <a:off x="4914900" y="4642166"/>
              <a:ext cx="1109663" cy="357098"/>
            </a:xfrm>
            <a:prstGeom prst="rect">
              <a:avLst/>
            </a:prstGeom>
            <a:gradFill flip="none" rotWithShape="1">
              <a:gsLst>
                <a:gs pos="100000">
                  <a:srgbClr val="E7C4A7"/>
                </a:gs>
                <a:gs pos="0">
                  <a:schemeClr val="accent1"/>
                </a:gs>
              </a:gsLst>
              <a:lin ang="0" scaled="1"/>
            </a:gradFill>
            <a:ln>
              <a:noFill/>
            </a:ln>
            <a:effectLst>
              <a:outerShdw blurRad="266700" dist="63500" dir="5400000" sx="93000" sy="93000" algn="t" rotWithShape="0">
                <a:schemeClr val="accent1">
                  <a:lumMod val="60000"/>
                  <a:lumOff val="40000"/>
                  <a:alpha val="8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>
                <a:latin typeface="Arial" panose="020B0604020202020204" pitchFamily="34" charset="0"/>
                <a:ea typeface="微软雅黑" panose="020B0503020204020204" pitchFamily="34" charset="-122"/>
                <a:cs typeface="思源黑体 CN Regular" panose="020B0500000000000000" charset="-122"/>
                <a:sym typeface="Arial" panose="020B0604020202020204" pitchFamily="34" charset="0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6414746" y="4642166"/>
              <a:ext cx="1109663" cy="357098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>
              <a:outerShdw blurRad="2032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cs typeface="思源黑体 CN Regular" panose="020B0500000000000000" charset="-122"/>
                <a:sym typeface="Arial" panose="020B0604020202020204" pitchFamily="34" charset="0"/>
              </a:endParaRPr>
            </a:p>
          </p:txBody>
        </p:sp>
        <p:sp>
          <p:nvSpPr>
            <p:cNvPr id="8" name="TextBox 46"/>
            <p:cNvSpPr txBox="1"/>
            <p:nvPr/>
          </p:nvSpPr>
          <p:spPr>
            <a:xfrm>
              <a:off x="4914265" y="4673281"/>
              <a:ext cx="996315" cy="2782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11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思源黑体 CN Regular" panose="020B0500000000000000" charset="-122"/>
                  <a:sym typeface="Arial" panose="020B0604020202020204" pitchFamily="34" charset="0"/>
                </a:rPr>
                <a:t>Read more</a:t>
              </a:r>
            </a:p>
          </p:txBody>
        </p:sp>
        <p:sp>
          <p:nvSpPr>
            <p:cNvPr id="9" name="Freeform 4561"/>
            <p:cNvSpPr/>
            <p:nvPr/>
          </p:nvSpPr>
          <p:spPr bwMode="auto">
            <a:xfrm>
              <a:off x="5788134" y="4763493"/>
              <a:ext cx="154782" cy="114445"/>
            </a:xfrm>
            <a:custGeom>
              <a:avLst/>
              <a:gdLst>
                <a:gd name="T0" fmla="*/ 122 w 218"/>
                <a:gd name="T1" fmla="*/ 1 h 195"/>
                <a:gd name="T2" fmla="*/ 116 w 218"/>
                <a:gd name="T3" fmla="*/ 1 h 195"/>
                <a:gd name="T4" fmla="*/ 116 w 218"/>
                <a:gd name="T5" fmla="*/ 7 h 195"/>
                <a:gd name="T6" fmla="*/ 203 w 218"/>
                <a:gd name="T7" fmla="*/ 94 h 195"/>
                <a:gd name="T8" fmla="*/ 4 w 218"/>
                <a:gd name="T9" fmla="*/ 94 h 195"/>
                <a:gd name="T10" fmla="*/ 0 w 218"/>
                <a:gd name="T11" fmla="*/ 98 h 195"/>
                <a:gd name="T12" fmla="*/ 4 w 218"/>
                <a:gd name="T13" fmla="*/ 102 h 195"/>
                <a:gd name="T14" fmla="*/ 203 w 218"/>
                <a:gd name="T15" fmla="*/ 102 h 195"/>
                <a:gd name="T16" fmla="*/ 116 w 218"/>
                <a:gd name="T17" fmla="*/ 188 h 195"/>
                <a:gd name="T18" fmla="*/ 116 w 218"/>
                <a:gd name="T19" fmla="*/ 194 h 195"/>
                <a:gd name="T20" fmla="*/ 119 w 218"/>
                <a:gd name="T21" fmla="*/ 195 h 195"/>
                <a:gd name="T22" fmla="*/ 122 w 218"/>
                <a:gd name="T23" fmla="*/ 194 h 195"/>
                <a:gd name="T24" fmla="*/ 218 w 218"/>
                <a:gd name="T25" fmla="*/ 98 h 195"/>
                <a:gd name="T26" fmla="*/ 122 w 218"/>
                <a:gd name="T27" fmla="*/ 1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8" h="195">
                  <a:moveTo>
                    <a:pt x="122" y="1"/>
                  </a:moveTo>
                  <a:cubicBezTo>
                    <a:pt x="120" y="0"/>
                    <a:pt x="118" y="0"/>
                    <a:pt x="116" y="1"/>
                  </a:cubicBezTo>
                  <a:cubicBezTo>
                    <a:pt x="114" y="3"/>
                    <a:pt x="114" y="5"/>
                    <a:pt x="116" y="7"/>
                  </a:cubicBezTo>
                  <a:cubicBezTo>
                    <a:pt x="203" y="94"/>
                    <a:pt x="203" y="94"/>
                    <a:pt x="203" y="94"/>
                  </a:cubicBezTo>
                  <a:cubicBezTo>
                    <a:pt x="4" y="94"/>
                    <a:pt x="4" y="94"/>
                    <a:pt x="4" y="94"/>
                  </a:cubicBezTo>
                  <a:cubicBezTo>
                    <a:pt x="2" y="94"/>
                    <a:pt x="0" y="95"/>
                    <a:pt x="0" y="98"/>
                  </a:cubicBezTo>
                  <a:cubicBezTo>
                    <a:pt x="0" y="100"/>
                    <a:pt x="2" y="102"/>
                    <a:pt x="4" y="102"/>
                  </a:cubicBezTo>
                  <a:cubicBezTo>
                    <a:pt x="203" y="102"/>
                    <a:pt x="203" y="102"/>
                    <a:pt x="203" y="102"/>
                  </a:cubicBezTo>
                  <a:cubicBezTo>
                    <a:pt x="116" y="188"/>
                    <a:pt x="116" y="188"/>
                    <a:pt x="116" y="188"/>
                  </a:cubicBezTo>
                  <a:cubicBezTo>
                    <a:pt x="114" y="190"/>
                    <a:pt x="114" y="192"/>
                    <a:pt x="116" y="194"/>
                  </a:cubicBezTo>
                  <a:cubicBezTo>
                    <a:pt x="117" y="195"/>
                    <a:pt x="118" y="195"/>
                    <a:pt x="119" y="195"/>
                  </a:cubicBezTo>
                  <a:cubicBezTo>
                    <a:pt x="120" y="195"/>
                    <a:pt x="121" y="195"/>
                    <a:pt x="122" y="194"/>
                  </a:cubicBezTo>
                  <a:cubicBezTo>
                    <a:pt x="218" y="98"/>
                    <a:pt x="218" y="98"/>
                    <a:pt x="218" y="98"/>
                  </a:cubicBezTo>
                  <a:lnTo>
                    <a:pt x="122" y="1"/>
                  </a:lnTo>
                  <a:close/>
                </a:path>
              </a:pathLst>
            </a:custGeom>
            <a:solidFill>
              <a:schemeClr val="bg1"/>
            </a:solidFill>
            <a:ln w="6350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algn="ctr"/>
              <a:endParaRPr lang="en-US">
                <a:latin typeface="Arial" panose="020B0604020202020204" pitchFamily="34" charset="0"/>
                <a:ea typeface="微软雅黑" panose="020B0503020204020204" pitchFamily="34" charset="-122"/>
                <a:cs typeface="思源黑体 CN Regular" panose="020B0500000000000000" charset="-122"/>
                <a:sym typeface="Arial" panose="020B0604020202020204" pitchFamily="34" charset="0"/>
              </a:endParaRPr>
            </a:p>
          </p:txBody>
        </p:sp>
        <p:sp>
          <p:nvSpPr>
            <p:cNvPr id="10" name="TextBox 46"/>
            <p:cNvSpPr txBox="1"/>
            <p:nvPr/>
          </p:nvSpPr>
          <p:spPr>
            <a:xfrm>
              <a:off x="6454734" y="4663705"/>
              <a:ext cx="883489" cy="2991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120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思源黑体 CN Regular" panose="020B0500000000000000" charset="-122"/>
                  <a:sym typeface="Arial" panose="020B0604020202020204" pitchFamily="34" charset="0"/>
                </a:rPr>
                <a:t>Off</a:t>
              </a:r>
              <a:endParaRPr lang="en-US" sz="12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思源黑体 CN Regular" panose="020B0500000000000000" charset="-122"/>
                <a:sym typeface="Arial" panose="020B0604020202020204" pitchFamily="34" charset="0"/>
              </a:endParaRPr>
            </a:p>
          </p:txBody>
        </p:sp>
        <p:sp>
          <p:nvSpPr>
            <p:cNvPr id="11" name="Freeform 4561"/>
            <p:cNvSpPr/>
            <p:nvPr/>
          </p:nvSpPr>
          <p:spPr bwMode="auto">
            <a:xfrm>
              <a:off x="7223902" y="4763493"/>
              <a:ext cx="154782" cy="114445"/>
            </a:xfrm>
            <a:custGeom>
              <a:avLst/>
              <a:gdLst>
                <a:gd name="T0" fmla="*/ 122 w 218"/>
                <a:gd name="T1" fmla="*/ 1 h 195"/>
                <a:gd name="T2" fmla="*/ 116 w 218"/>
                <a:gd name="T3" fmla="*/ 1 h 195"/>
                <a:gd name="T4" fmla="*/ 116 w 218"/>
                <a:gd name="T5" fmla="*/ 7 h 195"/>
                <a:gd name="T6" fmla="*/ 203 w 218"/>
                <a:gd name="T7" fmla="*/ 94 h 195"/>
                <a:gd name="T8" fmla="*/ 4 w 218"/>
                <a:gd name="T9" fmla="*/ 94 h 195"/>
                <a:gd name="T10" fmla="*/ 0 w 218"/>
                <a:gd name="T11" fmla="*/ 98 h 195"/>
                <a:gd name="T12" fmla="*/ 4 w 218"/>
                <a:gd name="T13" fmla="*/ 102 h 195"/>
                <a:gd name="T14" fmla="*/ 203 w 218"/>
                <a:gd name="T15" fmla="*/ 102 h 195"/>
                <a:gd name="T16" fmla="*/ 116 w 218"/>
                <a:gd name="T17" fmla="*/ 188 h 195"/>
                <a:gd name="T18" fmla="*/ 116 w 218"/>
                <a:gd name="T19" fmla="*/ 194 h 195"/>
                <a:gd name="T20" fmla="*/ 119 w 218"/>
                <a:gd name="T21" fmla="*/ 195 h 195"/>
                <a:gd name="T22" fmla="*/ 122 w 218"/>
                <a:gd name="T23" fmla="*/ 194 h 195"/>
                <a:gd name="T24" fmla="*/ 218 w 218"/>
                <a:gd name="T25" fmla="*/ 98 h 195"/>
                <a:gd name="T26" fmla="*/ 122 w 218"/>
                <a:gd name="T27" fmla="*/ 1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8" h="195">
                  <a:moveTo>
                    <a:pt x="122" y="1"/>
                  </a:moveTo>
                  <a:cubicBezTo>
                    <a:pt x="120" y="0"/>
                    <a:pt x="118" y="0"/>
                    <a:pt x="116" y="1"/>
                  </a:cubicBezTo>
                  <a:cubicBezTo>
                    <a:pt x="114" y="3"/>
                    <a:pt x="114" y="5"/>
                    <a:pt x="116" y="7"/>
                  </a:cubicBezTo>
                  <a:cubicBezTo>
                    <a:pt x="203" y="94"/>
                    <a:pt x="203" y="94"/>
                    <a:pt x="203" y="94"/>
                  </a:cubicBezTo>
                  <a:cubicBezTo>
                    <a:pt x="4" y="94"/>
                    <a:pt x="4" y="94"/>
                    <a:pt x="4" y="94"/>
                  </a:cubicBezTo>
                  <a:cubicBezTo>
                    <a:pt x="2" y="94"/>
                    <a:pt x="0" y="95"/>
                    <a:pt x="0" y="98"/>
                  </a:cubicBezTo>
                  <a:cubicBezTo>
                    <a:pt x="0" y="100"/>
                    <a:pt x="2" y="102"/>
                    <a:pt x="4" y="102"/>
                  </a:cubicBezTo>
                  <a:cubicBezTo>
                    <a:pt x="203" y="102"/>
                    <a:pt x="203" y="102"/>
                    <a:pt x="203" y="102"/>
                  </a:cubicBezTo>
                  <a:cubicBezTo>
                    <a:pt x="116" y="188"/>
                    <a:pt x="116" y="188"/>
                    <a:pt x="116" y="188"/>
                  </a:cubicBezTo>
                  <a:cubicBezTo>
                    <a:pt x="114" y="190"/>
                    <a:pt x="114" y="192"/>
                    <a:pt x="116" y="194"/>
                  </a:cubicBezTo>
                  <a:cubicBezTo>
                    <a:pt x="117" y="195"/>
                    <a:pt x="118" y="195"/>
                    <a:pt x="119" y="195"/>
                  </a:cubicBezTo>
                  <a:cubicBezTo>
                    <a:pt x="120" y="195"/>
                    <a:pt x="121" y="195"/>
                    <a:pt x="122" y="194"/>
                  </a:cubicBezTo>
                  <a:cubicBezTo>
                    <a:pt x="218" y="98"/>
                    <a:pt x="218" y="98"/>
                    <a:pt x="218" y="98"/>
                  </a:cubicBezTo>
                  <a:lnTo>
                    <a:pt x="122" y="1"/>
                  </a:lnTo>
                  <a:close/>
                </a:path>
              </a:pathLst>
            </a:custGeom>
            <a:solidFill>
              <a:schemeClr val="tx1"/>
            </a:solidFill>
            <a:ln w="6350">
              <a:solidFill>
                <a:schemeClr val="tx2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algn="ctr"/>
              <a:endParaRPr lang="en-US">
                <a:latin typeface="Arial" panose="020B0604020202020204" pitchFamily="34" charset="0"/>
                <a:ea typeface="微软雅黑" panose="020B0503020204020204" pitchFamily="34" charset="-122"/>
                <a:cs typeface="思源黑体 CN Regular" panose="020B0500000000000000" charset="-122"/>
                <a:sym typeface="Arial" panose="020B0604020202020204" pitchFamily="34" charset="0"/>
              </a:endParaRPr>
            </a:p>
          </p:txBody>
        </p:sp>
      </p:grpSp>
      <p:sp>
        <p:nvSpPr>
          <p:cNvPr id="12" name="e7d195523061f1c0" descr="e7d195523061f1c03a90ee8e42cb24248e56383cd534985688F9F494128731F165EE95AB4B0C0A38076AAEA07667B1565C446FC45FF01DFB0E885BCDBDF3A284F3DB14DA61DD97F0BAB2E6C668FB49312D8A702330F6D99A4385B5600E19F5DEED6A36DAEED29E271D5D5A6EBBBD698BA64ECB0B52D008A782405107496D42806889AE6B7DC3285602E495943643B40B" hidden="1"/>
          <p:cNvSpPr txBox="1"/>
          <p:nvPr/>
        </p:nvSpPr>
        <p:spPr>
          <a:xfrm>
            <a:off x="-355600" y="1803400"/>
            <a:ext cx="284693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latin typeface="Arial" panose="020B0604020202020204" pitchFamily="34" charset="0"/>
                <a:ea typeface="微软雅黑" panose="020B0503020204020204" pitchFamily="34" charset="-122"/>
                <a:cs typeface="思源黑体 CN Regular" panose="020B0500000000000000" charset="-122"/>
                <a:sym typeface="Arial" panose="020B0604020202020204" pitchFamily="34" charset="0"/>
              </a:rPr>
              <a:t>e7d195523061f1c03a90ee8e42cb24248e56383cd534985688F9F494128731F165EE95AB4B0C0A38076AAEA07667B1565C446FC45FF01DFB0E885BCDBDF3A284F3DB14DA61DD97F0BAB2E6C668FB49312D8A702330F6D99A4385B5600E19F5DEED6A36DAEED29E271D5D5A6EBBBD698BA64ECB0B52D008A782405107496D42806889AE6B7DC3285602E495943643B40B</a:t>
            </a:r>
            <a:endParaRPr lang="zh-CN" altLang="en-US" sz="100">
              <a:latin typeface="Arial" panose="020B0604020202020204" pitchFamily="34" charset="0"/>
              <a:ea typeface="微软雅黑" panose="020B0503020204020204" pitchFamily="34" charset="-122"/>
              <a:cs typeface="思源黑体 CN Regular" panose="020B0500000000000000" charset="-122"/>
              <a:sym typeface="Arial" panose="020B0604020202020204" pitchFamily="34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437C4BF-2D08-1178-B3D3-C8F2706292E1}"/>
              </a:ext>
            </a:extLst>
          </p:cNvPr>
          <p:cNvSpPr txBox="1"/>
          <p:nvPr/>
        </p:nvSpPr>
        <p:spPr>
          <a:xfrm>
            <a:off x="122945" y="6178835"/>
            <a:ext cx="6907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本项目开源地址</a:t>
            </a:r>
            <a:r>
              <a:rPr lang="en-US" altLang="zh-CN"/>
              <a:t>: https://gitee.com/zhishidiannaoka/hahashop</a:t>
            </a:r>
            <a:endParaRPr lang="zh-CN" altLang="en-US"/>
          </a:p>
        </p:txBody>
      </p:sp>
    </p:spTree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圆角矩形 2" descr="e7d195523061f1c03a90ee8e42cb24248e56383cd534985688F9F494128731F165EE95AB4B0C0A38076AAEA07667B1565C446FC45FF01DFB0E885BCDBDF3A284F3DB14DA61DD97F0BAB2E6C668FB49312D8A702330F6D99A4385B5600E19F5DEED6A36DAEED29E271D5D5A6EBBBD698BA64ECB0B52D008A782405107496D42806889AE6B7DC3285602E495943643B40B"/>
          <p:cNvSpPr/>
          <p:nvPr/>
        </p:nvSpPr>
        <p:spPr>
          <a:xfrm>
            <a:off x="317500" y="929005"/>
            <a:ext cx="11413490" cy="5634990"/>
          </a:xfrm>
          <a:prstGeom prst="roundRect">
            <a:avLst>
              <a:gd name="adj" fmla="val 597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cs typeface="思源黑体 CN Regular" panose="020B0500000000000000" charset="-122"/>
              <a:sym typeface="Arial" panose="020B0604020202020204" pitchFamily="34" charset="0"/>
            </a:endParaRPr>
          </a:p>
        </p:txBody>
      </p:sp>
      <p:sp>
        <p:nvSpPr>
          <p:cNvPr id="4" name="e7d195523061f1c0" descr="e7d195523061f1c03a90ee8e42cb24248e56383cd534985688F9F494128731F165EE95AB4B0C0A38076AAEA07667B1565C446FC45FF01DFB0E885BCDBDF3A284F3DB14DA61DD97F0BAB2E6C668FB49312D8A702330F6D99A4385B5600E19F5DEED6A36DAEED29E271D5D5A6EBBBD698BA64ECB0B52D008A782405107496D42806889AE6B7DC3285602E495943643B40B" hidden="1"/>
          <p:cNvSpPr txBox="1"/>
          <p:nvPr/>
        </p:nvSpPr>
        <p:spPr>
          <a:xfrm>
            <a:off x="-355600" y="1803400"/>
            <a:ext cx="284693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latin typeface="Arial" panose="020B0604020202020204" pitchFamily="34" charset="0"/>
                <a:ea typeface="微软雅黑" panose="020B0503020204020204" pitchFamily="34" charset="-122"/>
                <a:cs typeface="思源黑体 CN Regular" panose="020B0500000000000000" charset="-122"/>
                <a:sym typeface="Arial" panose="020B0604020202020204" pitchFamily="34" charset="0"/>
              </a:rPr>
              <a:t>e7d195523061f1c03a90ee8e42cb24248e56383cd534985688F9F494128731F165EE95AB4B0C0A38076AAEA07667B1565C446FC45FF01DFB0E885BCDBDF3A284F3DB14DA61DD97F0BAB2E6C668FB49312D8A702330F6D99A4385B5600E19F5DEED6A36DAEED29E271D5D5A6EBBBD698BA64ECB0B52D008A782405107496D42806889AE6B7DC3285602E495943643B40B</a:t>
            </a:r>
            <a:endParaRPr lang="zh-CN" altLang="en-US" sz="100">
              <a:latin typeface="Arial" panose="020B0604020202020204" pitchFamily="34" charset="0"/>
              <a:ea typeface="微软雅黑" panose="020B0503020204020204" pitchFamily="34" charset="-122"/>
              <a:cs typeface="思源黑体 CN Regular" panose="020B0500000000000000" charset="-122"/>
              <a:sym typeface="Arial" panose="020B0604020202020204" pitchFamily="34" charset="0"/>
            </a:endParaRPr>
          </a:p>
        </p:txBody>
      </p:sp>
      <p:graphicFrame>
        <p:nvGraphicFramePr>
          <p:cNvPr id="6" name="表格 5"/>
          <p:cNvGraphicFramePr/>
          <p:nvPr>
            <p:custDataLst>
              <p:tags r:id="rId1"/>
            </p:custDataLst>
          </p:nvPr>
        </p:nvGraphicFramePr>
        <p:xfrm>
          <a:off x="3787140" y="186690"/>
          <a:ext cx="4617720" cy="640080"/>
        </p:xfrm>
        <a:graphic>
          <a:graphicData uri="http://schemas.openxmlformats.org/drawingml/2006/table">
            <a:tbl>
              <a:tblPr firstRow="1" bandRow="1">
                <a:effectLst>
                  <a:outerShdw blurRad="76200" dir="13500000" sy="23000" kx="1200000" algn="br" rotWithShape="0">
                    <a:prstClr val="black">
                      <a:alpha val="20000"/>
                    </a:prstClr>
                  </a:outerShdw>
                </a:effectLst>
                <a:tableStyleId>{5C22544A-7EE6-4342-B048-85BDC9FD1C3A}</a:tableStyleId>
              </a:tblPr>
              <a:tblGrid>
                <a:gridCol w="12649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5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王恩宇</a:t>
                      </a:r>
                    </a:p>
                  </a:txBody>
                  <a:tcPr anchor="ctr">
                    <a:lnL w="1270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L>
                    <a:lnR w="1270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R>
                    <a:lnT w="1270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CN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·</a:t>
                      </a:r>
                      <a:r>
                        <a:rPr lang="zh-CN" altLang="en-US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修复存在的</a:t>
                      </a:r>
                      <a:r>
                        <a:rPr lang="en-US" altLang="zh-CN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bug</a:t>
                      </a:r>
                    </a:p>
                    <a:p>
                      <a:pPr algn="l">
                        <a:buNone/>
                      </a:pPr>
                      <a:r>
                        <a:rPr lang="en-US" altLang="zh-CN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·</a:t>
                      </a:r>
                      <a:r>
                        <a:rPr lang="zh-CN" altLang="en-US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对项目进行打包和部署</a:t>
                      </a:r>
                    </a:p>
                  </a:txBody>
                  <a:tcPr anchor="ctr">
                    <a:lnL w="1270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L>
                    <a:lnR w="1270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R>
                    <a:lnT w="1270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51" name="组合 50" descr="e7d195523061f1c03a90ee8e42cb24248e56383cd534985688F9F494128731F165EE95AB4B0C0A38076AAEA07667B1565C446FC45FF01DFB0E885BCDBDF3A284F3DB14DA61DD97F0BAB2E6C668FB49312D8A702330F6D99A4385B5600E19F5DEED6A36DAEED29E271D5D5A6EBBBD698BA64ECB0B52D008A782405107496D42806889AE6B7DC3285602E495943643B40B"/>
          <p:cNvGrpSpPr/>
          <p:nvPr/>
        </p:nvGrpSpPr>
        <p:grpSpPr>
          <a:xfrm>
            <a:off x="10686562" y="197911"/>
            <a:ext cx="1823636" cy="2944278"/>
            <a:chOff x="10686562" y="197911"/>
            <a:chExt cx="1823636" cy="2944278"/>
          </a:xfrm>
        </p:grpSpPr>
        <p:pic>
          <p:nvPicPr>
            <p:cNvPr id="52" name="图片 51"/>
            <p:cNvPicPr>
              <a:picLocks noChangeAspect="1"/>
            </p:cNvPicPr>
            <p:nvPr/>
          </p:nvPicPr>
          <p:blipFill>
            <a:blip r:embed="rId6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60509" y="1854340"/>
              <a:ext cx="1322893" cy="1287849"/>
            </a:xfrm>
            <a:prstGeom prst="rect">
              <a:avLst/>
            </a:prstGeom>
          </p:spPr>
        </p:pic>
        <p:pic>
          <p:nvPicPr>
            <p:cNvPr id="53" name="图片 52"/>
            <p:cNvPicPr>
              <a:picLocks noChangeAspect="1"/>
            </p:cNvPicPr>
            <p:nvPr/>
          </p:nvPicPr>
          <p:blipFill>
            <a:blip r:embed="rId6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86562" y="1028700"/>
              <a:ext cx="1322893" cy="1287849"/>
            </a:xfrm>
            <a:prstGeom prst="rect">
              <a:avLst/>
            </a:prstGeom>
          </p:spPr>
        </p:pic>
        <p:pic>
          <p:nvPicPr>
            <p:cNvPr id="54" name="图片 53"/>
            <p:cNvPicPr>
              <a:picLocks noChangeAspect="1"/>
            </p:cNvPicPr>
            <p:nvPr/>
          </p:nvPicPr>
          <p:blipFill>
            <a:blip r:embed="rId6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87305" y="197911"/>
              <a:ext cx="1322893" cy="1287849"/>
            </a:xfrm>
            <a:prstGeom prst="rect">
              <a:avLst/>
            </a:prstGeom>
          </p:spPr>
        </p:pic>
      </p:grpSp>
      <p:grpSp>
        <p:nvGrpSpPr>
          <p:cNvPr id="9" name="组合 8" descr="e7d195523061f1c03a90ee8e42cb24248e56383cd534985688F9F494128731F165EE95AB4B0C0A38076AAEA07667B1565C446FC45FF01DFB0E885BCDBDF3A284F3DB14DA61DD97F0BAB2E6C668FB49312D8A702330F6D99A4385B5600E19F5DEED6A36DAEED29E271D5D5A6EBBBD698BA64ECB0B52D008A782405107496D42806889AE6B7DC3285602E495943643B40B"/>
          <p:cNvGrpSpPr/>
          <p:nvPr/>
        </p:nvGrpSpPr>
        <p:grpSpPr>
          <a:xfrm>
            <a:off x="0" y="-48964"/>
            <a:ext cx="1155151" cy="1077664"/>
            <a:chOff x="10686562" y="197911"/>
            <a:chExt cx="2270973" cy="2118638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8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34642" y="1028700"/>
              <a:ext cx="1322893" cy="1287849"/>
            </a:xfrm>
            <a:prstGeom prst="rect">
              <a:avLst/>
            </a:prstGeom>
          </p:spPr>
        </p:pic>
        <p:pic>
          <p:nvPicPr>
            <p:cNvPr id="41" name="图片 40"/>
            <p:cNvPicPr>
              <a:picLocks noChangeAspect="1"/>
            </p:cNvPicPr>
            <p:nvPr/>
          </p:nvPicPr>
          <p:blipFill>
            <a:blip r:embed="rId8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86562" y="1028700"/>
              <a:ext cx="1322893" cy="1287849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8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87305" y="197911"/>
              <a:ext cx="1322893" cy="1287849"/>
            </a:xfrm>
            <a:prstGeom prst="rect">
              <a:avLst/>
            </a:prstGeom>
          </p:spPr>
        </p:pic>
      </p:grpSp>
      <p:sp>
        <p:nvSpPr>
          <p:cNvPr id="13" name="矩形 12"/>
          <p:cNvSpPr/>
          <p:nvPr/>
        </p:nvSpPr>
        <p:spPr>
          <a:xfrm>
            <a:off x="1322705" y="1737360"/>
            <a:ext cx="182880" cy="3383280"/>
          </a:xfrm>
          <a:prstGeom prst="rect">
            <a:avLst/>
          </a:prstGeom>
          <a:effectLst>
            <a:softEdge rad="50800"/>
          </a:effectLst>
        </p:spPr>
        <p:style>
          <a:lnRef idx="0">
            <a:srgbClr val="FFFFFF"/>
          </a:lnRef>
          <a:fillRef idx="1">
            <a:schemeClr val="accent5"/>
          </a:fillRef>
          <a:effectRef idx="0">
            <a:srgbClr val="FFFFFF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9" name="组合 58"/>
          <p:cNvGrpSpPr/>
          <p:nvPr/>
        </p:nvGrpSpPr>
        <p:grpSpPr>
          <a:xfrm>
            <a:off x="1621790" y="1028700"/>
            <a:ext cx="8948420" cy="5568950"/>
            <a:chOff x="1988" y="1827"/>
            <a:chExt cx="14092" cy="8770"/>
          </a:xfrm>
        </p:grpSpPr>
        <p:sp>
          <p:nvSpPr>
            <p:cNvPr id="5" name="Rectangle 26" descr="e7d195523061f1c03a90ee8e42cb24248e56383cd534985688F9F494128731F165EE95AB4B0C0A38076AAEA07667B1565C446FC45FF01DFB0E885BCDBDF3A284F3DB14DA61DD97F0BAB2E6C668FB49312D8A702330F6D99A4385B5600E19F5DEED6A36DAEED29E271D5D5A6EBBBD698BA64ECB0B52D008A782405107496D42806889AE6B7DC3285602E495943643B40B"/>
            <p:cNvSpPr/>
            <p:nvPr>
              <p:custDataLst>
                <p:tags r:id="rId2"/>
              </p:custDataLst>
            </p:nvPr>
          </p:nvSpPr>
          <p:spPr>
            <a:xfrm>
              <a:off x="1988" y="1827"/>
              <a:ext cx="14092" cy="3573"/>
            </a:xfrm>
            <a:prstGeom prst="rect">
              <a:avLst/>
            </a:prstGeom>
            <a:solidFill>
              <a:schemeClr val="bg2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0" algn="l" fontAlgn="auto">
                <a:lnSpc>
                  <a:spcPct val="150000"/>
                </a:lnSpc>
              </a:pPr>
              <a:r>
                <a:rPr lang="en-US" altLang="vi-VN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ea typeface="微软雅黑" panose="020B0503020204020204" pitchFamily="34" charset="-122"/>
                  <a:cs typeface="思源黑体 CN Regular" panose="020B0500000000000000" charset="-122"/>
                  <a:sym typeface="Arial" panose="020B0604020202020204" pitchFamily="34" charset="0"/>
                </a:rPr>
                <a:t>part1- </a:t>
              </a:r>
              <a:r>
                <a:rPr lang="zh-CN" altLang="en-US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ea typeface="微软雅黑" panose="020B0503020204020204" pitchFamily="34" charset="-122"/>
                  <a:cs typeface="思源黑体 CN Regular" panose="020B0500000000000000" charset="-122"/>
                  <a:sym typeface="Arial" panose="020B0604020202020204" pitchFamily="34" charset="0"/>
                </a:rPr>
                <a:t>前端打包时的优化方案</a:t>
              </a:r>
            </a:p>
            <a:p>
              <a:pPr indent="0" algn="l" fontAlgn="auto">
                <a:lnSpc>
                  <a:spcPct val="150000"/>
                </a:lnSpc>
              </a:pPr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思源黑体 CN Regular" panose="020B0500000000000000" charset="-122"/>
                <a:sym typeface="Arial" panose="020B0604020202020204" pitchFamily="34" charset="0"/>
              </a:endParaRPr>
            </a:p>
            <a:p>
              <a:pPr indent="0" algn="l" fontAlgn="auto">
                <a:lnSpc>
                  <a:spcPct val="100000"/>
                </a:lnSpc>
              </a:pPr>
              <a:r>
                <a:rPr lang="zh-CN" altLang="en-US" sz="1400" b="1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微软雅黑" panose="020B0503020204020204" pitchFamily="34" charset="-122"/>
                  <a:cs typeface="思源黑体 CN Regular" panose="020B0500000000000000" charset="-122"/>
                  <a:sym typeface="Arial" panose="020B0604020202020204" pitchFamily="34" charset="0"/>
                </a:rPr>
                <a:t>问题</a:t>
              </a:r>
              <a:r>
                <a:rPr lang="zh-CN" altLang="en-US" sz="140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微软雅黑" panose="020B0503020204020204" pitchFamily="34" charset="-122"/>
                  <a:cs typeface="思源黑体 CN Regular" panose="020B0500000000000000" charset="-122"/>
                  <a:sym typeface="Arial" panose="020B0604020202020204" pitchFamily="34" charset="0"/>
                </a:rPr>
                <a:t>：</a:t>
              </a:r>
            </a:p>
            <a:p>
              <a:pPr indent="0" algn="l" fontAlgn="auto">
                <a:lnSpc>
                  <a:spcPct val="100000"/>
                </a:lnSpc>
              </a:pPr>
              <a:r>
                <a:rPr lang="zh-CN" altLang="en-US" sz="140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微软雅黑" panose="020B0503020204020204" pitchFamily="34" charset="-122"/>
                  <a:cs typeface="思源黑体 CN Regular" panose="020B0500000000000000" charset="-122"/>
                  <a:sym typeface="Arial" panose="020B0604020202020204" pitchFamily="34" charset="0"/>
                </a:rPr>
                <a:t> </a:t>
              </a:r>
              <a:r>
                <a:rPr lang="en-US" altLang="zh-CN" sz="140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微软雅黑" panose="020B0503020204020204" pitchFamily="34" charset="-122"/>
                  <a:cs typeface="思源黑体 CN Regular" panose="020B0500000000000000" charset="-122"/>
                  <a:sym typeface="Arial" panose="020B0604020202020204" pitchFamily="34" charset="0"/>
                </a:rPr>
                <a:t>   </a:t>
              </a:r>
              <a:r>
                <a:rPr lang="zh-CN" altLang="en-US" sz="140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微软雅黑" panose="020B0503020204020204" pitchFamily="34" charset="-122"/>
                  <a:cs typeface="思源黑体 CN Regular" panose="020B0500000000000000" charset="-122"/>
                  <a:sym typeface="Arial" panose="020B0604020202020204" pitchFamily="34" charset="0"/>
                </a:rPr>
                <a:t>在打包过程中，文件体积高达7MB，考虑到服务器资源的珍贵性，流量成本高昂，我们必须采取措施以缩减打包文件的体积。</a:t>
              </a:r>
            </a:p>
            <a:p>
              <a:pPr indent="0" algn="l" fontAlgn="auto">
                <a:lnSpc>
                  <a:spcPct val="150000"/>
                </a:lnSpc>
              </a:pPr>
              <a:r>
                <a:rPr lang="zh-CN" altLang="en-US" sz="140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微软雅黑" panose="020B0503020204020204" pitchFamily="34" charset="-122"/>
                  <a:cs typeface="思源黑体 CN Regular" panose="020B0500000000000000" charset="-122"/>
                  <a:sym typeface="Arial" panose="020B0604020202020204" pitchFamily="34" charset="0"/>
                </a:rPr>
                <a:t>以下是</a:t>
              </a:r>
              <a:r>
                <a:rPr lang="zh-CN" altLang="en-US" sz="1400" b="1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微软雅黑" panose="020B0503020204020204" pitchFamily="34" charset="-122"/>
                  <a:cs typeface="思源黑体 CN Regular" panose="020B0500000000000000" charset="-122"/>
                  <a:sym typeface="Arial" panose="020B0604020202020204" pitchFamily="34" charset="0"/>
                </a:rPr>
                <a:t>两项</a:t>
              </a:r>
              <a:r>
                <a:rPr lang="zh-CN" altLang="en-US" sz="140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微软雅黑" panose="020B0503020204020204" pitchFamily="34" charset="-122"/>
                  <a:cs typeface="思源黑体 CN Regular" panose="020B0500000000000000" charset="-122"/>
                  <a:sym typeface="Arial" panose="020B0604020202020204" pitchFamily="34" charset="0"/>
                </a:rPr>
                <a:t>有效的优化策略：</a:t>
              </a:r>
            </a:p>
            <a:p>
              <a:pPr algn="l"/>
              <a:r>
                <a:rPr lang="en-US" altLang="zh-CN" sz="140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微软雅黑" panose="020B0503020204020204" pitchFamily="34" charset="-122"/>
                  <a:cs typeface="思源黑体 CN Regular" panose="020B0500000000000000" charset="-122"/>
                  <a:sym typeface="Arial" panose="020B0604020202020204" pitchFamily="34" charset="0"/>
                </a:rPr>
                <a:t>1</a:t>
              </a:r>
              <a:r>
                <a:rPr lang="zh-CN" altLang="en-US" sz="140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微软雅黑" panose="020B0503020204020204" pitchFamily="34" charset="-122"/>
                  <a:cs typeface="思源黑体 CN Regular" panose="020B0500000000000000" charset="-122"/>
                  <a:sym typeface="Arial" panose="020B0604020202020204" pitchFamily="34" charset="0"/>
                </a:rPr>
                <a:t>、在打包过程中排除</a:t>
              </a:r>
              <a:r>
                <a:rPr lang="zh-CN" altLang="en-US" sz="1400" b="1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微软雅黑" panose="020B0503020204020204" pitchFamily="34" charset="-122"/>
                  <a:cs typeface="思源黑体 CN Regular" panose="020B0500000000000000" charset="-122"/>
                  <a:sym typeface="Arial" panose="020B0604020202020204" pitchFamily="34" charset="0"/>
                </a:rPr>
                <a:t>sourcemap</a:t>
              </a:r>
              <a:r>
                <a:rPr lang="zh-CN" altLang="en-US" sz="140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微软雅黑" panose="020B0503020204020204" pitchFamily="34" charset="-122"/>
                  <a:cs typeface="思源黑体 CN Regular" panose="020B0500000000000000" charset="-122"/>
                  <a:sym typeface="Arial" panose="020B0604020202020204" pitchFamily="34" charset="0"/>
                </a:rPr>
                <a:t>的引入，此举可将文件体积</a:t>
              </a:r>
              <a:r>
                <a:rPr lang="zh-CN" altLang="en-US" sz="1400" i="1" u="sng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微软雅黑" panose="020B0503020204020204" pitchFamily="34" charset="-122"/>
                  <a:cs typeface="思源黑体 CN Regular" panose="020B0500000000000000" charset="-122"/>
                  <a:sym typeface="Arial" panose="020B0604020202020204" pitchFamily="34" charset="0"/>
                </a:rPr>
                <a:t>降低至3MB</a:t>
              </a:r>
              <a:r>
                <a:rPr lang="zh-CN" altLang="en-US" sz="140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微软雅黑" panose="020B0503020204020204" pitchFamily="34" charset="-122"/>
                  <a:cs typeface="思源黑体 CN Regular" panose="020B0500000000000000" charset="-122"/>
                  <a:sym typeface="Arial" panose="020B0604020202020204" pitchFamily="34" charset="0"/>
                </a:rPr>
                <a:t>，显著减少资源消耗。</a:t>
              </a:r>
            </a:p>
            <a:p>
              <a:pPr algn="l"/>
              <a:r>
                <a:rPr lang="en-US" altLang="zh-CN" sz="140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微软雅黑" panose="020B0503020204020204" pitchFamily="34" charset="-122"/>
                  <a:cs typeface="思源黑体 CN Regular" panose="020B0500000000000000" charset="-122"/>
                  <a:sym typeface="Arial" panose="020B0604020202020204" pitchFamily="34" charset="0"/>
                </a:rPr>
                <a:t>2</a:t>
              </a:r>
              <a:r>
                <a:rPr lang="zh-CN" altLang="en-US" sz="140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微软雅黑" panose="020B0503020204020204" pitchFamily="34" charset="-122"/>
                  <a:cs typeface="思源黑体 CN Regular" panose="020B0500000000000000" charset="-122"/>
                  <a:sym typeface="Arial" panose="020B0604020202020204" pitchFamily="34" charset="0"/>
                </a:rPr>
                <a:t>、在打包时采用</a:t>
              </a:r>
              <a:r>
                <a:rPr lang="zh-CN" altLang="en-US" sz="1400" b="1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微软雅黑" panose="020B0503020204020204" pitchFamily="34" charset="-122"/>
                  <a:cs typeface="思源黑体 CN Regular" panose="020B0500000000000000" charset="-122"/>
                  <a:sym typeface="Arial" panose="020B0604020202020204" pitchFamily="34" charset="0"/>
                </a:rPr>
                <a:t>CDN</a:t>
              </a:r>
              <a:r>
                <a:rPr lang="zh-CN" altLang="en-US" sz="140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微软雅黑" panose="020B0503020204020204" pitchFamily="34" charset="-122"/>
                  <a:cs typeface="思源黑体 CN Regular" panose="020B0500000000000000" charset="-122"/>
                  <a:sym typeface="Arial" panose="020B0604020202020204" pitchFamily="34" charset="0"/>
                </a:rPr>
                <a:t>（内容分发网络）优化策略，以进一步降低服务器负载和提高访问效率。</a:t>
              </a:r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思源黑体 CN Regular" panose="020B0500000000000000" charset="-122"/>
                <a:sym typeface="Arial" panose="020B0604020202020204" pitchFamily="34" charset="0"/>
              </a:endParaRPr>
            </a:p>
            <a:p>
              <a:pPr algn="l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思源黑体 CN Regular" panose="020B0500000000000000" charset="-122"/>
                <a:sym typeface="Arial" panose="020B0604020202020204" pitchFamily="34" charset="0"/>
              </a:endParaRPr>
            </a:p>
          </p:txBody>
        </p:sp>
        <p:sp>
          <p:nvSpPr>
            <p:cNvPr id="58" name="Rectangle 26" descr="e7d195523061f1c03a90ee8e42cb24248e56383cd534985688F9F494128731F165EE95AB4B0C0A38076AAEA07667B1565C446FC45FF01DFB0E885BCDBDF3A284F3DB14DA61DD97F0BAB2E6C668FB49312D8A702330F6D99A4385B5600E19F5DEED6A36DAEED29E271D5D5A6EBBBD698BA64ECB0B52D008A782405107496D42806889AE6B7DC3285602E495943643B40B"/>
            <p:cNvSpPr/>
            <p:nvPr>
              <p:custDataLst>
                <p:tags r:id="rId3"/>
              </p:custDataLst>
            </p:nvPr>
          </p:nvSpPr>
          <p:spPr>
            <a:xfrm>
              <a:off x="1989" y="5718"/>
              <a:ext cx="14091" cy="4879"/>
            </a:xfrm>
            <a:prstGeom prst="rect">
              <a:avLst/>
            </a:prstGeom>
            <a:solidFill>
              <a:schemeClr val="bg2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0" algn="l" fontAlgn="auto">
                <a:lnSpc>
                  <a:spcPct val="150000"/>
                </a:lnSpc>
              </a:pPr>
              <a:r>
                <a:rPr lang="en-US" altLang="vi-VN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ea typeface="微软雅黑" panose="020B0503020204020204" pitchFamily="34" charset="-122"/>
                  <a:cs typeface="思源黑体 CN Regular" panose="020B0500000000000000" charset="-122"/>
                  <a:sym typeface="Arial" panose="020B0604020202020204" pitchFamily="34" charset="0"/>
                </a:rPr>
                <a:t>part2- </a:t>
              </a:r>
              <a:r>
                <a:rPr lang="zh-CN" altLang="en-US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ea typeface="微软雅黑" panose="020B0503020204020204" pitchFamily="34" charset="-122"/>
                  <a:cs typeface="思源黑体 CN Regular" panose="020B0500000000000000" charset="-122"/>
                  <a:sym typeface="Arial" panose="020B0604020202020204" pitchFamily="34" charset="0"/>
                </a:rPr>
                <a:t>在前后端项目部署的过程中，我们面临以下问题及相应的解决方案</a:t>
              </a:r>
            </a:p>
            <a:p>
              <a:pPr indent="0" algn="l" fontAlgn="auto">
                <a:lnSpc>
                  <a:spcPct val="150000"/>
                </a:lnSpc>
              </a:pPr>
              <a:endPara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思源黑体 CN Regular" panose="020B0500000000000000" charset="-122"/>
                <a:sym typeface="Arial" panose="020B0604020202020204" pitchFamily="34" charset="0"/>
              </a:endParaRPr>
            </a:p>
            <a:p>
              <a:pPr indent="0" algn="l" fontAlgn="auto">
                <a:lnSpc>
                  <a:spcPct val="150000"/>
                </a:lnSpc>
              </a:pPr>
              <a:r>
                <a:rPr lang="zh-CN" altLang="en-US" sz="1400" b="1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ea typeface="微软雅黑" panose="020B0503020204020204" pitchFamily="34" charset="-122"/>
                  <a:cs typeface="思源黑体 CN Regular" panose="020B0500000000000000" charset="-122"/>
                  <a:sym typeface="Arial" panose="020B0604020202020204" pitchFamily="34" charset="0"/>
                </a:rPr>
                <a:t>问题：</a:t>
              </a:r>
            </a:p>
            <a:p>
              <a:pPr indent="0" algn="l" fontAlgn="auto">
                <a:lnSpc>
                  <a:spcPct val="100000"/>
                </a:lnSpc>
              </a:pPr>
              <a:r>
                <a:rPr lang="zh-CN" altLang="en-US" sz="140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微软雅黑" panose="020B0503020204020204" pitchFamily="34" charset="-122"/>
                  <a:cs typeface="思源黑体 CN Regular" panose="020B0500000000000000" charset="-122"/>
                  <a:sym typeface="Arial" panose="020B0604020202020204" pitchFamily="34" charset="0"/>
                </a:rPr>
                <a:t> </a:t>
              </a:r>
              <a:r>
                <a:rPr lang="en-US" altLang="zh-CN" sz="140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微软雅黑" panose="020B0503020204020204" pitchFamily="34" charset="-122"/>
                  <a:cs typeface="思源黑体 CN Regular" panose="020B0500000000000000" charset="-122"/>
                  <a:sym typeface="Arial" panose="020B0604020202020204" pitchFamily="34" charset="0"/>
                </a:rPr>
                <a:t>   </a:t>
              </a:r>
              <a:r>
                <a:rPr lang="zh-CN" altLang="en-US" sz="140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微软雅黑" panose="020B0503020204020204" pitchFamily="34" charset="-122"/>
                  <a:cs typeface="思源黑体 CN Regular" panose="020B0500000000000000" charset="-122"/>
                  <a:sym typeface="Arial" panose="020B0604020202020204" pitchFamily="34" charset="0"/>
                </a:rPr>
                <a:t>当通过命令行执行ipconfig命令所获取的IP地址，实际上是由我国网络运营商分配的局域网地址。因此，基于该私网IP地址，外部用户无法访问到本地计算机上所提供的服务</a:t>
              </a:r>
              <a:r>
                <a:rPr lang="zh-CN" altLang="en-US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微软雅黑" panose="020B0503020204020204" pitchFamily="34" charset="-122"/>
                  <a:cs typeface="思源黑体 CN Regular" panose="020B0500000000000000" charset="-122"/>
                  <a:sym typeface="Arial" panose="020B0604020202020204" pitchFamily="34" charset="0"/>
                </a:rPr>
                <a:t>。</a:t>
              </a:r>
            </a:p>
            <a:p>
              <a:pPr indent="0" algn="l" fontAlgn="auto">
                <a:lnSpc>
                  <a:spcPct val="100000"/>
                </a:lnSpc>
              </a:pPr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cs typeface="思源黑体 CN Regular" panose="020B0500000000000000" charset="-122"/>
                <a:sym typeface="Arial" panose="020B0604020202020204" pitchFamily="34" charset="0"/>
              </a:endParaRPr>
            </a:p>
            <a:p>
              <a:pPr indent="0" algn="l" fontAlgn="auto">
                <a:lnSpc>
                  <a:spcPct val="100000"/>
                </a:lnSpc>
              </a:pPr>
              <a:r>
                <a:rPr lang="zh-CN" altLang="en-US" sz="1400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ea typeface="微软雅黑" panose="020B0503020204020204" pitchFamily="34" charset="-122"/>
                  <a:cs typeface="思源黑体 CN Regular" panose="020B0500000000000000" charset="-122"/>
                  <a:sym typeface="Arial" panose="020B0604020202020204" pitchFamily="34" charset="0"/>
                </a:rPr>
                <a:t>以下是</a:t>
              </a:r>
              <a:r>
                <a:rPr lang="zh-CN" altLang="en-US" sz="1400" b="1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ea typeface="微软雅黑" panose="020B0503020204020204" pitchFamily="34" charset="-122"/>
                  <a:cs typeface="思源黑体 CN Regular" panose="020B0500000000000000" charset="-122"/>
                  <a:sym typeface="Arial" panose="020B0604020202020204" pitchFamily="34" charset="0"/>
                </a:rPr>
                <a:t>两个</a:t>
              </a:r>
              <a:r>
                <a:rPr lang="zh-CN" altLang="en-US" sz="1400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ea typeface="微软雅黑" panose="020B0503020204020204" pitchFamily="34" charset="-122"/>
                  <a:cs typeface="思源黑体 CN Regular" panose="020B0500000000000000" charset="-122"/>
                  <a:sym typeface="Arial" panose="020B0604020202020204" pitchFamily="34" charset="0"/>
                </a:rPr>
                <a:t>解决方案</a:t>
              </a:r>
              <a:r>
                <a:rPr lang="zh-CN" altLang="en-US" sz="1400" b="1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ea typeface="微软雅黑" panose="020B0503020204020204" pitchFamily="34" charset="-122"/>
                  <a:cs typeface="思源黑体 CN Regular" panose="020B0500000000000000" charset="-122"/>
                  <a:sym typeface="Arial" panose="020B0604020202020204" pitchFamily="34" charset="0"/>
                </a:rPr>
                <a:t>：</a:t>
              </a:r>
            </a:p>
            <a:p>
              <a:pPr indent="0" algn="l" fontAlgn="auto">
                <a:lnSpc>
                  <a:spcPct val="100000"/>
                </a:lnSpc>
              </a:pPr>
              <a:r>
                <a:rPr lang="en-US" altLang="zh-CN" sz="140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微软雅黑" panose="020B0503020204020204" pitchFamily="34" charset="-122"/>
                  <a:cs typeface="思源黑体 CN Regular" panose="020B0500000000000000" charset="-122"/>
                  <a:sym typeface="Arial" panose="020B0604020202020204" pitchFamily="34" charset="0"/>
                </a:rPr>
                <a:t>1</a:t>
              </a:r>
              <a:r>
                <a:rPr lang="zh-CN" altLang="en-US" sz="140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微软雅黑" panose="020B0503020204020204" pitchFamily="34" charset="-122"/>
                  <a:cs typeface="思源黑体 CN Regular" panose="020B0500000000000000" charset="-122"/>
                  <a:sym typeface="Arial" panose="020B0604020202020204" pitchFamily="34" charset="0"/>
                </a:rPr>
                <a:t>、部署项目到云服务器获取公网IP，便于外部访问，但面临较高的租赁成本。 鉴于网站仅作展示，我们寻找无需额外费用的替代方案。</a:t>
              </a:r>
            </a:p>
            <a:p>
              <a:pPr indent="0" algn="l" fontAlgn="auto">
                <a:lnSpc>
                  <a:spcPct val="100000"/>
                </a:lnSpc>
              </a:pPr>
              <a:r>
                <a:rPr lang="en-US" altLang="zh-CN" sz="140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微软雅黑" panose="020B0503020204020204" pitchFamily="34" charset="-122"/>
                  <a:cs typeface="思源黑体 CN Regular" panose="020B0500000000000000" charset="-122"/>
                  <a:sym typeface="Arial" panose="020B0604020202020204" pitchFamily="34" charset="0"/>
                </a:rPr>
                <a:t>2</a:t>
              </a:r>
              <a:r>
                <a:rPr lang="zh-CN" altLang="en-US" sz="140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微软雅黑" panose="020B0503020204020204" pitchFamily="34" charset="-122"/>
                  <a:cs typeface="思源黑体 CN Regular" panose="020B0500000000000000" charset="-122"/>
                  <a:sym typeface="Arial" panose="020B0604020202020204" pitchFamily="34" charset="0"/>
                </a:rPr>
                <a:t>、利用</a:t>
              </a:r>
              <a:r>
                <a:rPr lang="zh-CN" altLang="en-US" sz="1400" b="1" i="1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ea typeface="微软雅黑" panose="020B0503020204020204" pitchFamily="34" charset="-122"/>
                  <a:cs typeface="思源黑体 CN Regular" panose="020B0500000000000000" charset="-122"/>
                  <a:sym typeface="Arial" panose="020B0604020202020204" pitchFamily="34" charset="0"/>
                </a:rPr>
                <a:t>内网穿透技术</a:t>
              </a:r>
              <a:r>
                <a:rPr lang="zh-CN" altLang="en-US" sz="140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微软雅黑" panose="020B0503020204020204" pitchFamily="34" charset="-122"/>
                  <a:cs typeface="思源黑体 CN Regular" panose="020B0500000000000000" charset="-122"/>
                  <a:sym typeface="Arial" panose="020B0604020202020204" pitchFamily="34" charset="0"/>
                </a:rPr>
                <a:t>部署项目，无需云服务器，节省成本，同时打破私网IP限制。</a:t>
              </a:r>
            </a:p>
            <a:p>
              <a:pPr algn="l"/>
              <a:endPara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cs typeface="思源黑体 CN Regular" panose="020B0500000000000000" charset="-122"/>
                <a:sym typeface="Arial" panose="020B0604020202020204" pitchFamily="34" charset="0"/>
              </a:endParaRPr>
            </a:p>
          </p:txBody>
        </p:sp>
      </p:grpSp>
      <p:sp>
        <p:nvSpPr>
          <p:cNvPr id="61" name="矩形 60"/>
          <p:cNvSpPr/>
          <p:nvPr/>
        </p:nvSpPr>
        <p:spPr>
          <a:xfrm>
            <a:off x="5941060" y="2829560"/>
            <a:ext cx="309880" cy="11988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endParaRPr lang="zh-CN" altLang="en-US" sz="7200" b="1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25 0 L -0.223802 0.00453704 " pathEditMode="relative" rAng="0" ptsTypes="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800" y="2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ldLvl="0" animBg="1"/>
      <p:bldP spid="13" grpId="1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NET" val="4.0.30319.42000"/>
  <p:tag name="AS_OS" val="Microsoft Windows NT 6.1.7601 Service Pack 1"/>
  <p:tag name="AS_RELEASE_DATE" val="2022.11.14"/>
  <p:tag name="AS_TITLE" val="Aspose.Slides for .NET 4.0 Client Profile"/>
  <p:tag name="AS_VERSION" val="22.11"/>
  <p:tag name="KSO_WPP_MARK_KEY" val="6c47371e-f205-4d7f-b8f2-dd72fd383467"/>
  <p:tag name="COMMONDATA" val="eyJoZGlkIjoiYmU3NWZlNGVlOGZiM2E3YTYxOTkzODllZmVkMDk4OGE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411*72"/>
  <p:tag name="TABLE_ENDDRAG_RECT" val="315*1*411*72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411*72"/>
  <p:tag name="TABLE_ENDDRAG_RECT" val="315*1*411*7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590*209"/>
  <p:tag name="TABLE_ENDDRAG_RECT" val="144*210*590*20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363*50"/>
  <p:tag name="TABLE_ENDDRAG_RECT" val="182*50*363*5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40,&quot;left&quot;:534.7499212598425,&quot;top&quot;:0,&quot;width&quot;:349.87488188976374}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40,&quot;left&quot;:534.7499212598425,&quot;top&quot;:0,&quot;width&quot;:349.87488188976374}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40,&quot;left&quot;:534.7499212598425,&quot;top&quot;:0,&quot;width&quot;:349.87488188976386}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40,&quot;left&quot;:534.7499212598425,&quot;top&quot;:0,&quot;width&quot;:349.87488188976386}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411*72"/>
  <p:tag name="TABLE_ENDDRAG_RECT" val="315*1*411*7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411*72"/>
  <p:tag name="TABLE_ENDDRAG_RECT" val="315*1*411*72"/>
</p:tagLst>
</file>

<file path=ppt/theme/theme1.xml><?xml version="1.0" encoding="utf-8"?>
<a:theme xmlns:a="http://schemas.openxmlformats.org/drawingml/2006/main" name="第一PPT，www.1ppt.com">
  <a:themeElements>
    <a:clrScheme name="Office">
      <a:dk1>
        <a:srgbClr val="000000"/>
      </a:dk1>
      <a:lt1>
        <a:srgbClr val="FFFFFF"/>
      </a:lt1>
      <a:dk2>
        <a:srgbClr val="768394"/>
      </a:dk2>
      <a:lt2>
        <a:srgbClr val="F0F0F0"/>
      </a:lt2>
      <a:accent1>
        <a:srgbClr val="1B26B4"/>
      </a:accent1>
      <a:accent2>
        <a:srgbClr val="0FF5FF"/>
      </a:accent2>
      <a:accent3>
        <a:srgbClr val="F1B8FD"/>
      </a:accent3>
      <a:accent4>
        <a:srgbClr val="FDD08D"/>
      </a:accent4>
      <a:accent5>
        <a:srgbClr val="46E8D0"/>
      </a:accent5>
      <a:accent6>
        <a:srgbClr val="A8ADFF"/>
      </a:accent6>
      <a:hlink>
        <a:srgbClr val="44EEC6"/>
      </a:hlink>
      <a:folHlink>
        <a:srgbClr val="BFBFBF"/>
      </a:folHlink>
    </a:clrScheme>
    <a:fontScheme name="Office">
      <a:majorFont>
        <a:latin typeface="思源黑体 CN Regular"/>
        <a:ea typeface="宋体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思源黑体 CN Regular"/>
        <a:ea typeface="宋体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思源黑体 CN Regular"/>
        <a:font script="Hebr" typeface="思源黑体 CN Regular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思源黑体 CN Regular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第一PPT，www.1ppt.com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宋体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宋体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思源黑体 CN Regular"/>
        <a:ea typeface="思源黑体 CN Regular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思源黑体 CN Regular"/>
        <a:ea typeface="思源黑体 CN Regular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思源黑体 CN Regular"/>
        <a:font script="Hebr" typeface="思源黑体 CN Regular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思源黑体 CN Regular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思源黑体 CN Regular"/>
        <a:ea typeface="思源黑体 CN Regular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思源黑体 CN Regular"/>
        <a:ea typeface="思源黑体 CN Regular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思源黑体 CN Regular"/>
        <a:font script="Hebr" typeface="思源黑体 CN Regular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思源黑体 CN Regular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1</Template>
  <TotalTime>24</TotalTime>
  <Words>768</Words>
  <Application>Microsoft Office PowerPoint</Application>
  <PresentationFormat>宽屏</PresentationFormat>
  <Paragraphs>111</Paragraphs>
  <Slides>15</Slides>
  <Notes>15</Notes>
  <HiddenSlides>0</HiddenSlides>
  <MMClips>1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15</vt:i4>
      </vt:variant>
    </vt:vector>
  </HeadingPairs>
  <TitlesOfParts>
    <vt:vector size="21" baseType="lpstr">
      <vt:lpstr>思源黑体 CN Regular</vt:lpstr>
      <vt:lpstr>微软雅黑</vt:lpstr>
      <vt:lpstr>Aharoni</vt:lpstr>
      <vt:lpstr>Arial</vt:lpstr>
      <vt:lpstr>第一PPT，www.1ppt.com</vt:lpstr>
      <vt:lpstr>第一PPT，www.1ppt.com </vt:lpstr>
      <vt:lpstr>PowerPoint 演示文稿</vt:lpstr>
      <vt:lpstr>PowerPoint 演示文稿</vt:lpstr>
      <vt:lpstr>PowerPoint 演示文稿</vt:lpstr>
      <vt:lpstr>项目进度</vt:lpstr>
      <vt:lpstr>项目成果展示—商品浏览界面</vt:lpstr>
      <vt:lpstr>项目成果展示—搜索商品</vt:lpstr>
      <vt:lpstr>项目成果展示—富媒体商品描述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>第一PPT</Manager>
  <Company>第一PPT，www.1ppt.com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抽象艺术</dc:title>
  <dc:creator>第一PPT</dc:creator>
  <cp:keywords>www.1ppt.com</cp:keywords>
  <dc:description>www.1ppt.com</dc:description>
  <cp:lastModifiedBy>哥 帅</cp:lastModifiedBy>
  <cp:revision>90</cp:revision>
  <dcterms:created xsi:type="dcterms:W3CDTF">2018-05-22T08:46:00Z</dcterms:created>
  <dcterms:modified xsi:type="dcterms:W3CDTF">2024-11-14T01:17:03Z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58253227F6AD4A3EB3708EAFF39CAD9D</vt:lpwstr>
  </property>
  <property fmtid="{D5CDD505-2E9C-101B-9397-08002B2CF9AE}" pid="3" name="KSOProductBuildVer">
    <vt:lpwstr>2052-12.1.0.18608</vt:lpwstr>
  </property>
</Properties>
</file>